
<file path=[Content_Types].xml><?xml version="1.0" encoding="utf-8"?>
<Types xmlns="http://schemas.openxmlformats.org/package/2006/content-types">
  <Default ContentType="application/vnd.openxmlformats-officedocument.vmlDrawing" Extension="vml"/>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oleObject" PartName="/ppt/embeddings/oleObject9.bin"/>
  <Override ContentType="application/vnd.openxmlformats-officedocument.oleObject" PartName="/ppt/embeddings/oleObject3.bin"/>
  <Override ContentType="application/vnd.openxmlformats-officedocument.oleObject" PartName="/ppt/embeddings/oleObject6.bin"/>
  <Override ContentType="application/vnd.openxmlformats-officedocument.oleObject" PartName="/ppt/embeddings/oleObject5.bin"/>
  <Override ContentType="application/vnd.openxmlformats-officedocument.oleObject" PartName="/ppt/embeddings/oleObject4.bin"/>
  <Override ContentType="application/vnd.openxmlformats-officedocument.oleObject" PartName="/ppt/embeddings/oleObject7.bin"/>
  <Override ContentType="application/vnd.openxmlformats-officedocument.oleObject" PartName="/ppt/embeddings/oleObject2.bin"/>
  <Override ContentType="application/vnd.openxmlformats-officedocument.oleObject" PartName="/ppt/embeddings/oleObject10.bin"/>
  <Override ContentType="application/vnd.openxmlformats-officedocument.oleObject" PartName="/ppt/embeddings/oleObject1.bin"/>
  <Override ContentType="application/vnd.openxmlformats-officedocument.oleObject" PartName="/ppt/embeddings/oleObject11.bin"/>
  <Override ContentType="application/vnd.openxmlformats-officedocument.oleObject" PartName="/ppt/embeddings/oleObject8.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60" roundtripDataSignature="AMtx7mimm9eDljQ4Nw2JO4NJdxHt5as/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customschemas.google.com/relationships/presentationmetadata" Target="meta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8.png"/><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lt1"/>
        </a:solidFill>
      </p:bgPr>
    </p:bg>
    <p:spTree>
      <p:nvGrpSpPr>
        <p:cNvPr id="16" name="Shape 16"/>
        <p:cNvGrpSpPr/>
        <p:nvPr/>
      </p:nvGrpSpPr>
      <p:grpSpPr>
        <a:xfrm>
          <a:off x="0" y="0"/>
          <a:ext cx="0" cy="0"/>
          <a:chOff x="0" y="0"/>
          <a:chExt cx="0" cy="0"/>
        </a:xfrm>
      </p:grpSpPr>
      <p:grpSp>
        <p:nvGrpSpPr>
          <p:cNvPr id="17" name="Google Shape;17;p56"/>
          <p:cNvGrpSpPr/>
          <p:nvPr/>
        </p:nvGrpSpPr>
        <p:grpSpPr>
          <a:xfrm>
            <a:off x="457200" y="2363787"/>
            <a:ext cx="8153400" cy="1600200"/>
            <a:chOff x="288" y="1489"/>
            <a:chExt cx="5136" cy="1008"/>
          </a:xfrm>
        </p:grpSpPr>
        <p:cxnSp>
          <p:nvCxnSpPr>
            <p:cNvPr id="18" name="Google Shape;18;p56"/>
            <p:cNvCxnSpPr/>
            <p:nvPr/>
          </p:nvCxnSpPr>
          <p:spPr>
            <a:xfrm>
              <a:off x="3595" y="1489"/>
              <a:ext cx="1829" cy="1008"/>
            </a:xfrm>
            <a:prstGeom prst="curvedConnector2">
              <a:avLst/>
            </a:prstGeom>
            <a:gradFill>
              <a:gsLst>
                <a:gs pos="0">
                  <a:srgbClr val="663300"/>
                </a:gs>
                <a:gs pos="100000">
                  <a:schemeClr val="lt1"/>
                </a:gs>
              </a:gsLst>
              <a:lin ang="10800000" scaled="0"/>
            </a:gradFill>
            <a:ln>
              <a:noFill/>
            </a:ln>
          </p:spPr>
        </p:cxnSp>
        <p:cxnSp>
          <p:nvCxnSpPr>
            <p:cNvPr id="19" name="Google Shape;19;p56"/>
            <p:cNvCxnSpPr/>
            <p:nvPr/>
          </p:nvCxnSpPr>
          <p:spPr>
            <a:xfrm>
              <a:off x="3548" y="1593"/>
              <a:ext cx="1831" cy="800"/>
            </a:xfrm>
            <a:prstGeom prst="curvedConnector2">
              <a:avLst/>
            </a:prstGeom>
            <a:gradFill>
              <a:gsLst>
                <a:gs pos="0">
                  <a:srgbClr val="894400"/>
                </a:gs>
                <a:gs pos="100000">
                  <a:schemeClr val="lt1"/>
                </a:gs>
              </a:gsLst>
              <a:lin ang="10800000" scaled="0"/>
            </a:gradFill>
            <a:ln>
              <a:noFill/>
            </a:ln>
          </p:spPr>
        </p:cxnSp>
        <p:cxnSp>
          <p:nvCxnSpPr>
            <p:cNvPr id="20" name="Google Shape;20;p56"/>
            <p:cNvCxnSpPr/>
            <p:nvPr/>
          </p:nvCxnSpPr>
          <p:spPr>
            <a:xfrm>
              <a:off x="3521" y="1732"/>
              <a:ext cx="1830" cy="522"/>
            </a:xfrm>
            <a:prstGeom prst="curvedConnector2">
              <a:avLst/>
            </a:prstGeom>
            <a:gradFill>
              <a:gsLst>
                <a:gs pos="0">
                  <a:srgbClr val="B75B00"/>
                </a:gs>
                <a:gs pos="100000">
                  <a:schemeClr val="lt1"/>
                </a:gs>
              </a:gsLst>
              <a:lin ang="10800000" scaled="0"/>
            </a:gradFill>
            <a:ln>
              <a:noFill/>
            </a:ln>
          </p:spPr>
        </p:cxnSp>
        <p:sp>
          <p:nvSpPr>
            <p:cNvPr id="21" name="Google Shape;21;p56"/>
            <p:cNvSpPr/>
            <p:nvPr/>
          </p:nvSpPr>
          <p:spPr>
            <a:xfrm>
              <a:off x="288" y="1940"/>
              <a:ext cx="4988" cy="104"/>
            </a:xfrm>
            <a:prstGeom prst="roundRect">
              <a:avLst>
                <a:gd fmla="val 10799" name="adj"/>
              </a:avLst>
            </a:prstGeom>
            <a:gradFill>
              <a:gsLst>
                <a:gs pos="0">
                  <a:srgbClr val="FFBF00"/>
                </a:gs>
                <a:gs pos="10001">
                  <a:srgbClr val="F27300"/>
                </a:gs>
                <a:gs pos="25000">
                  <a:srgbClr val="8F0040"/>
                </a:gs>
                <a:gs pos="50000">
                  <a:srgbClr val="400040"/>
                </a:gs>
                <a:gs pos="80001">
                  <a:srgbClr val="000040"/>
                </a:gs>
                <a:gs pos="100000">
                  <a:srgbClr val="000000"/>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sp>
        <p:nvSpPr>
          <p:cNvPr id="22" name="Google Shape;22;p56"/>
          <p:cNvSpPr txBox="1"/>
          <p:nvPr>
            <p:ph type="ctrTitle"/>
          </p:nvPr>
        </p:nvSpPr>
        <p:spPr>
          <a:xfrm>
            <a:off x="685800" y="1447800"/>
            <a:ext cx="7772400" cy="1143000"/>
          </a:xfrm>
          <a:prstGeom prst="rect">
            <a:avLst/>
          </a:prstGeom>
          <a:noFill/>
          <a:ln>
            <a:noFill/>
          </a:ln>
        </p:spPr>
        <p:txBody>
          <a:bodyPr anchorCtr="0" anchor="b" bIns="46025" lIns="92075" spcFirstLastPara="1" rIns="92075" wrap="square" tIns="46025">
            <a:noAutofit/>
          </a:bodyPr>
          <a:lstStyle>
            <a:lvl1pPr lvl="0" algn="r">
              <a:lnSpc>
                <a:spcPct val="100000"/>
              </a:lnSpc>
              <a:spcBef>
                <a:spcPts val="0"/>
              </a:spcBef>
              <a:spcAft>
                <a:spcPts val="0"/>
              </a:spcAft>
              <a:buSzPts val="1400"/>
              <a:buNone/>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p:txBody>
      </p:sp>
      <p:sp>
        <p:nvSpPr>
          <p:cNvPr id="23" name="Google Shape;23;p56"/>
          <p:cNvSpPr txBox="1"/>
          <p:nvPr>
            <p:ph idx="1" type="subTitle"/>
          </p:nvPr>
        </p:nvSpPr>
        <p:spPr>
          <a:xfrm>
            <a:off x="1371600" y="3733800"/>
            <a:ext cx="6400800" cy="1752600"/>
          </a:xfrm>
          <a:prstGeom prst="rect">
            <a:avLst/>
          </a:prstGeom>
          <a:noFill/>
          <a:ln>
            <a:noFill/>
          </a:ln>
        </p:spPr>
        <p:txBody>
          <a:bodyPr anchorCtr="0" anchor="t" bIns="46025" lIns="92075" spcFirstLastPara="1" rIns="92075" wrap="square" tIns="46025">
            <a:noAutofit/>
          </a:bodyPr>
          <a:lstStyle>
            <a:lvl1pPr lvl="0" algn="l">
              <a:lnSpc>
                <a:spcPct val="100000"/>
              </a:lnSpc>
              <a:spcBef>
                <a:spcPts val="360"/>
              </a:spcBef>
              <a:spcAft>
                <a:spcPts val="0"/>
              </a:spcAft>
              <a:buSzPts val="1800"/>
              <a:buChar char="•"/>
              <a:defRPr/>
            </a:lvl1pPr>
            <a:lvl2pPr lvl="1" algn="l">
              <a:lnSpc>
                <a:spcPct val="100000"/>
              </a:lnSpc>
              <a:spcBef>
                <a:spcPts val="360"/>
              </a:spcBef>
              <a:spcAft>
                <a:spcPts val="0"/>
              </a:spcAft>
              <a:buSzPts val="1800"/>
              <a:buChar char="–"/>
              <a:defRPr/>
            </a:lvl2pPr>
            <a:lvl3pPr lvl="2" algn="l">
              <a:lnSpc>
                <a:spcPct val="100000"/>
              </a:lnSpc>
              <a:spcBef>
                <a:spcPts val="360"/>
              </a:spcBef>
              <a:spcAft>
                <a:spcPts val="0"/>
              </a:spcAft>
              <a:buSzPts val="1800"/>
              <a:buChar char="•"/>
              <a:defRPr/>
            </a:lvl3pPr>
            <a:lvl4pPr lvl="3" algn="l">
              <a:lnSpc>
                <a:spcPct val="100000"/>
              </a:lnSpc>
              <a:spcBef>
                <a:spcPts val="360"/>
              </a:spcBef>
              <a:spcAft>
                <a:spcPts val="0"/>
              </a:spcAft>
              <a:buSzPts val="1800"/>
              <a:buChar char="–"/>
              <a:defRPr/>
            </a:lvl4pPr>
            <a:lvl5pPr lvl="4" algn="l">
              <a:lnSpc>
                <a:spcPct val="100000"/>
              </a:lnSpc>
              <a:spcBef>
                <a:spcPts val="360"/>
              </a:spcBef>
              <a:spcAft>
                <a:spcPts val="0"/>
              </a:spcAft>
              <a:buSzPts val="1800"/>
              <a:buChar char="•"/>
              <a:defRPr/>
            </a:lvl5pPr>
            <a:lvl6pPr lvl="5" algn="l">
              <a:lnSpc>
                <a:spcPct val="100000"/>
              </a:lnSpc>
              <a:spcBef>
                <a:spcPts val="360"/>
              </a:spcBef>
              <a:spcAft>
                <a:spcPts val="0"/>
              </a:spcAft>
              <a:buSzPts val="1800"/>
              <a:buChar char="•"/>
              <a:defRPr/>
            </a:lvl6pPr>
            <a:lvl7pPr lvl="6" algn="l">
              <a:lnSpc>
                <a:spcPct val="100000"/>
              </a:lnSpc>
              <a:spcBef>
                <a:spcPts val="360"/>
              </a:spcBef>
              <a:spcAft>
                <a:spcPts val="0"/>
              </a:spcAft>
              <a:buSzPts val="1800"/>
              <a:buChar char="•"/>
              <a:defRPr/>
            </a:lvl7pPr>
            <a:lvl8pPr lvl="7" algn="l">
              <a:lnSpc>
                <a:spcPct val="100000"/>
              </a:lnSpc>
              <a:spcBef>
                <a:spcPts val="360"/>
              </a:spcBef>
              <a:spcAft>
                <a:spcPts val="0"/>
              </a:spcAft>
              <a:buSzPts val="1800"/>
              <a:buChar char="•"/>
              <a:defRPr/>
            </a:lvl8pPr>
            <a:lvl9pPr lvl="8" algn="l">
              <a:lnSpc>
                <a:spcPct val="100000"/>
              </a:lnSpc>
              <a:spcBef>
                <a:spcPts val="360"/>
              </a:spcBef>
              <a:spcAft>
                <a:spcPts val="0"/>
              </a:spcAft>
              <a:buSzPts val="1800"/>
              <a:buChar char="•"/>
              <a:defRPr/>
            </a:lvl9pPr>
          </a:lstStyle>
          <a:p/>
        </p:txBody>
      </p:sp>
      <p:sp>
        <p:nvSpPr>
          <p:cNvPr id="24" name="Google Shape;24;p56"/>
          <p:cNvSpPr txBox="1"/>
          <p:nvPr>
            <p:ph idx="10" type="dt"/>
          </p:nvPr>
        </p:nvSpPr>
        <p:spPr>
          <a:xfrm>
            <a:off x="685800" y="63246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6"/>
          <p:cNvSpPr txBox="1"/>
          <p:nvPr>
            <p:ph idx="11" type="ftr"/>
          </p:nvPr>
        </p:nvSpPr>
        <p:spPr>
          <a:xfrm>
            <a:off x="3124200" y="6324600"/>
            <a:ext cx="2895600" cy="457200"/>
          </a:xfrm>
          <a:prstGeom prst="rect">
            <a:avLst/>
          </a:prstGeom>
          <a:noFill/>
          <a:ln>
            <a:noFill/>
          </a:ln>
        </p:spPr>
        <p:txBody>
          <a:bodyPr anchorCtr="0" anchor="ctr" bIns="46025" lIns="92075" spcFirstLastPara="1" rIns="92075" wrap="square" tIns="46025">
            <a:noAutofit/>
          </a:bodyPr>
          <a:lstStyle>
            <a:lvl1pPr lvl="0" algn="ctr">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56"/>
          <p:cNvSpPr txBox="1"/>
          <p:nvPr>
            <p:ph idx="12" type="sldNum"/>
          </p:nvPr>
        </p:nvSpPr>
        <p:spPr>
          <a:xfrm>
            <a:off x="6553200" y="63246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27" name="Shape 27"/>
        <p:cNvGrpSpPr/>
        <p:nvPr/>
      </p:nvGrpSpPr>
      <p:grpSpPr>
        <a:xfrm>
          <a:off x="0" y="0"/>
          <a:ext cx="0" cy="0"/>
          <a:chOff x="0" y="0"/>
          <a:chExt cx="0" cy="0"/>
        </a:xfrm>
      </p:grpSpPr>
      <p:sp>
        <p:nvSpPr>
          <p:cNvPr id="28" name="Google Shape;28;p57"/>
          <p:cNvSpPr txBox="1"/>
          <p:nvPr>
            <p:ph type="title"/>
          </p:nvPr>
        </p:nvSpPr>
        <p:spPr>
          <a:xfrm>
            <a:off x="685800" y="381000"/>
            <a:ext cx="7772400" cy="1143000"/>
          </a:xfrm>
          <a:prstGeom prst="rect">
            <a:avLst/>
          </a:prstGeom>
          <a:noFill/>
          <a:ln>
            <a:noFill/>
          </a:ln>
        </p:spPr>
        <p:txBody>
          <a:bodyPr anchorCtr="0" anchor="b" bIns="46025" lIns="92075" spcFirstLastPara="1" rIns="92075" wrap="square" tIns="46025">
            <a:noAutofit/>
          </a:bodyPr>
          <a:lstStyle>
            <a:lvl1pPr lvl="0" algn="r">
              <a:lnSpc>
                <a:spcPct val="100000"/>
              </a:lnSpc>
              <a:spcBef>
                <a:spcPts val="0"/>
              </a:spcBef>
              <a:spcAft>
                <a:spcPts val="0"/>
              </a:spcAft>
              <a:buSzPts val="1400"/>
              <a:buNone/>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p:txBody>
      </p:sp>
      <p:sp>
        <p:nvSpPr>
          <p:cNvPr id="29" name="Google Shape;29;p57"/>
          <p:cNvSpPr txBox="1"/>
          <p:nvPr>
            <p:ph idx="1" type="body"/>
          </p:nvPr>
        </p:nvSpPr>
        <p:spPr>
          <a:xfrm>
            <a:off x="685800" y="2057400"/>
            <a:ext cx="7772400" cy="4114800"/>
          </a:xfrm>
          <a:prstGeom prst="rect">
            <a:avLst/>
          </a:prstGeom>
          <a:noFill/>
          <a:ln>
            <a:noFill/>
          </a:ln>
        </p:spPr>
        <p:txBody>
          <a:bodyPr anchorCtr="0" anchor="t" bIns="46025" lIns="92075" spcFirstLastPara="1" rIns="92075" wrap="square" tIns="46025">
            <a:no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30" name="Google Shape;30;p57"/>
          <p:cNvSpPr txBox="1"/>
          <p:nvPr>
            <p:ph idx="10" type="dt"/>
          </p:nvPr>
        </p:nvSpPr>
        <p:spPr>
          <a:xfrm>
            <a:off x="685800" y="63246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7"/>
          <p:cNvSpPr txBox="1"/>
          <p:nvPr>
            <p:ph idx="11" type="ftr"/>
          </p:nvPr>
        </p:nvSpPr>
        <p:spPr>
          <a:xfrm>
            <a:off x="3124200" y="6324600"/>
            <a:ext cx="2895600" cy="457200"/>
          </a:xfrm>
          <a:prstGeom prst="rect">
            <a:avLst/>
          </a:prstGeom>
          <a:noFill/>
          <a:ln>
            <a:noFill/>
          </a:ln>
        </p:spPr>
        <p:txBody>
          <a:bodyPr anchorCtr="0" anchor="ctr" bIns="46025" lIns="92075" spcFirstLastPara="1" rIns="92075" wrap="square" tIns="460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7"/>
          <p:cNvSpPr txBox="1"/>
          <p:nvPr>
            <p:ph idx="12" type="sldNum"/>
          </p:nvPr>
        </p:nvSpPr>
        <p:spPr>
          <a:xfrm>
            <a:off x="6553200" y="6324600"/>
            <a:ext cx="1905000" cy="457200"/>
          </a:xfrm>
          <a:prstGeom prst="rect">
            <a:avLst/>
          </a:prstGeom>
          <a:noFill/>
          <a:ln>
            <a:noFill/>
          </a:ln>
        </p:spPr>
        <p:txBody>
          <a:bodyPr anchorCtr="0" anchor="ctr" bIns="46025" lIns="92075" spcFirstLastPara="1" rIns="92075" wrap="square" tIns="46025">
            <a:noAutofit/>
          </a:bodyPr>
          <a:lstStyle>
            <a:lvl1pPr indent="0" lvl="0" marL="0" algn="r">
              <a:lnSpc>
                <a:spcPct val="100000"/>
              </a:lnSpc>
              <a:spcBef>
                <a:spcPts val="0"/>
              </a:spcBef>
              <a:spcAft>
                <a:spcPts val="0"/>
              </a:spcAft>
              <a:buNone/>
              <a:defRPr sz="1400">
                <a:latin typeface="Arial"/>
                <a:ea typeface="Arial"/>
                <a:cs typeface="Arial"/>
                <a:sym typeface="Arial"/>
              </a:defRPr>
            </a:lvl1pPr>
            <a:lvl2pPr indent="0" lvl="1" marL="0" algn="r">
              <a:lnSpc>
                <a:spcPct val="100000"/>
              </a:lnSpc>
              <a:spcBef>
                <a:spcPts val="0"/>
              </a:spcBef>
              <a:spcAft>
                <a:spcPts val="0"/>
              </a:spcAft>
              <a:buNone/>
              <a:defRPr sz="1400">
                <a:latin typeface="Arial"/>
                <a:ea typeface="Arial"/>
                <a:cs typeface="Arial"/>
                <a:sym typeface="Arial"/>
              </a:defRPr>
            </a:lvl2pPr>
            <a:lvl3pPr indent="0" lvl="2" marL="0" algn="r">
              <a:lnSpc>
                <a:spcPct val="100000"/>
              </a:lnSpc>
              <a:spcBef>
                <a:spcPts val="0"/>
              </a:spcBef>
              <a:spcAft>
                <a:spcPts val="0"/>
              </a:spcAft>
              <a:buNone/>
              <a:defRPr sz="1400">
                <a:latin typeface="Arial"/>
                <a:ea typeface="Arial"/>
                <a:cs typeface="Arial"/>
                <a:sym typeface="Arial"/>
              </a:defRPr>
            </a:lvl3pPr>
            <a:lvl4pPr indent="0" lvl="3" marL="0" algn="r">
              <a:lnSpc>
                <a:spcPct val="100000"/>
              </a:lnSpc>
              <a:spcBef>
                <a:spcPts val="0"/>
              </a:spcBef>
              <a:spcAft>
                <a:spcPts val="0"/>
              </a:spcAft>
              <a:buNone/>
              <a:defRPr sz="1400">
                <a:latin typeface="Arial"/>
                <a:ea typeface="Arial"/>
                <a:cs typeface="Arial"/>
                <a:sym typeface="Arial"/>
              </a:defRPr>
            </a:lvl4pPr>
            <a:lvl5pPr indent="0" lvl="4" marL="0" algn="r">
              <a:lnSpc>
                <a:spcPct val="100000"/>
              </a:lnSpc>
              <a:spcBef>
                <a:spcPts val="0"/>
              </a:spcBef>
              <a:spcAft>
                <a:spcPts val="0"/>
              </a:spcAft>
              <a:buNone/>
              <a:defRPr sz="1400">
                <a:latin typeface="Arial"/>
                <a:ea typeface="Arial"/>
                <a:cs typeface="Arial"/>
                <a:sym typeface="Arial"/>
              </a:defRPr>
            </a:lvl5pPr>
            <a:lvl6pPr indent="0" lvl="5" marL="0" algn="r">
              <a:lnSpc>
                <a:spcPct val="100000"/>
              </a:lnSpc>
              <a:spcBef>
                <a:spcPts val="0"/>
              </a:spcBef>
              <a:spcAft>
                <a:spcPts val="0"/>
              </a:spcAft>
              <a:buNone/>
              <a:defRPr sz="1400">
                <a:latin typeface="Arial"/>
                <a:ea typeface="Arial"/>
                <a:cs typeface="Arial"/>
                <a:sym typeface="Arial"/>
              </a:defRPr>
            </a:lvl6pPr>
            <a:lvl7pPr indent="0" lvl="6" marL="0" algn="r">
              <a:lnSpc>
                <a:spcPct val="100000"/>
              </a:lnSpc>
              <a:spcBef>
                <a:spcPts val="0"/>
              </a:spcBef>
              <a:spcAft>
                <a:spcPts val="0"/>
              </a:spcAft>
              <a:buNone/>
              <a:defRPr sz="1400">
                <a:latin typeface="Arial"/>
                <a:ea typeface="Arial"/>
                <a:cs typeface="Arial"/>
                <a:sym typeface="Arial"/>
              </a:defRPr>
            </a:lvl7pPr>
            <a:lvl8pPr indent="0" lvl="7" marL="0" algn="r">
              <a:lnSpc>
                <a:spcPct val="100000"/>
              </a:lnSpc>
              <a:spcBef>
                <a:spcPts val="0"/>
              </a:spcBef>
              <a:spcAft>
                <a:spcPts val="0"/>
              </a:spcAft>
              <a:buNone/>
              <a:defRPr sz="1400">
                <a:latin typeface="Arial"/>
                <a:ea typeface="Arial"/>
                <a:cs typeface="Arial"/>
                <a:sym typeface="Arial"/>
              </a:defRPr>
            </a:lvl8pPr>
            <a:lvl9pPr indent="0" lvl="8" marL="0" algn="r">
              <a:lnSpc>
                <a:spcPct val="100000"/>
              </a:lnSpc>
              <a:spcBef>
                <a:spcPts val="0"/>
              </a:spcBef>
              <a:spcAft>
                <a:spcPts val="0"/>
              </a:spcAft>
              <a:buNone/>
              <a:defRPr sz="14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 name="Shape 33"/>
        <p:cNvGrpSpPr/>
        <p:nvPr/>
      </p:nvGrpSpPr>
      <p:grpSpPr>
        <a:xfrm>
          <a:off x="0" y="0"/>
          <a:ext cx="0" cy="0"/>
          <a:chOff x="0" y="0"/>
          <a:chExt cx="0" cy="0"/>
        </a:xfrm>
      </p:grpSpPr>
      <p:sp>
        <p:nvSpPr>
          <p:cNvPr id="34" name="Google Shape;34;p58"/>
          <p:cNvSpPr txBox="1"/>
          <p:nvPr>
            <p:ph idx="10" type="dt"/>
          </p:nvPr>
        </p:nvSpPr>
        <p:spPr>
          <a:xfrm>
            <a:off x="685800" y="63246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8"/>
          <p:cNvSpPr txBox="1"/>
          <p:nvPr>
            <p:ph idx="11" type="ftr"/>
          </p:nvPr>
        </p:nvSpPr>
        <p:spPr>
          <a:xfrm>
            <a:off x="3124200" y="6324600"/>
            <a:ext cx="2895600" cy="457200"/>
          </a:xfrm>
          <a:prstGeom prst="rect">
            <a:avLst/>
          </a:prstGeom>
          <a:noFill/>
          <a:ln>
            <a:noFill/>
          </a:ln>
        </p:spPr>
        <p:txBody>
          <a:bodyPr anchorCtr="0" anchor="ctr" bIns="46025" lIns="92075" spcFirstLastPara="1" rIns="92075" wrap="square" tIns="460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8"/>
          <p:cNvSpPr txBox="1"/>
          <p:nvPr>
            <p:ph idx="12" type="sldNum"/>
          </p:nvPr>
        </p:nvSpPr>
        <p:spPr>
          <a:xfrm>
            <a:off x="6553200" y="6324600"/>
            <a:ext cx="1905000" cy="457200"/>
          </a:xfrm>
          <a:prstGeom prst="rect">
            <a:avLst/>
          </a:prstGeom>
          <a:noFill/>
          <a:ln>
            <a:noFill/>
          </a:ln>
        </p:spPr>
        <p:txBody>
          <a:bodyPr anchorCtr="0" anchor="ctr" bIns="46025" lIns="92075" spcFirstLastPara="1" rIns="92075" wrap="square" tIns="46025">
            <a:noAutofit/>
          </a:bodyPr>
          <a:lstStyle>
            <a:lvl1pPr indent="0" lvl="0" marL="0" algn="r">
              <a:lnSpc>
                <a:spcPct val="100000"/>
              </a:lnSpc>
              <a:spcBef>
                <a:spcPts val="0"/>
              </a:spcBef>
              <a:spcAft>
                <a:spcPts val="0"/>
              </a:spcAft>
              <a:buNone/>
              <a:defRPr sz="1400">
                <a:latin typeface="Arial"/>
                <a:ea typeface="Arial"/>
                <a:cs typeface="Arial"/>
                <a:sym typeface="Arial"/>
              </a:defRPr>
            </a:lvl1pPr>
            <a:lvl2pPr indent="0" lvl="1" marL="0" algn="r">
              <a:lnSpc>
                <a:spcPct val="100000"/>
              </a:lnSpc>
              <a:spcBef>
                <a:spcPts val="0"/>
              </a:spcBef>
              <a:spcAft>
                <a:spcPts val="0"/>
              </a:spcAft>
              <a:buNone/>
              <a:defRPr sz="1400">
                <a:latin typeface="Arial"/>
                <a:ea typeface="Arial"/>
                <a:cs typeface="Arial"/>
                <a:sym typeface="Arial"/>
              </a:defRPr>
            </a:lvl2pPr>
            <a:lvl3pPr indent="0" lvl="2" marL="0" algn="r">
              <a:lnSpc>
                <a:spcPct val="100000"/>
              </a:lnSpc>
              <a:spcBef>
                <a:spcPts val="0"/>
              </a:spcBef>
              <a:spcAft>
                <a:spcPts val="0"/>
              </a:spcAft>
              <a:buNone/>
              <a:defRPr sz="1400">
                <a:latin typeface="Arial"/>
                <a:ea typeface="Arial"/>
                <a:cs typeface="Arial"/>
                <a:sym typeface="Arial"/>
              </a:defRPr>
            </a:lvl3pPr>
            <a:lvl4pPr indent="0" lvl="3" marL="0" algn="r">
              <a:lnSpc>
                <a:spcPct val="100000"/>
              </a:lnSpc>
              <a:spcBef>
                <a:spcPts val="0"/>
              </a:spcBef>
              <a:spcAft>
                <a:spcPts val="0"/>
              </a:spcAft>
              <a:buNone/>
              <a:defRPr sz="1400">
                <a:latin typeface="Arial"/>
                <a:ea typeface="Arial"/>
                <a:cs typeface="Arial"/>
                <a:sym typeface="Arial"/>
              </a:defRPr>
            </a:lvl4pPr>
            <a:lvl5pPr indent="0" lvl="4" marL="0" algn="r">
              <a:lnSpc>
                <a:spcPct val="100000"/>
              </a:lnSpc>
              <a:spcBef>
                <a:spcPts val="0"/>
              </a:spcBef>
              <a:spcAft>
                <a:spcPts val="0"/>
              </a:spcAft>
              <a:buNone/>
              <a:defRPr sz="1400">
                <a:latin typeface="Arial"/>
                <a:ea typeface="Arial"/>
                <a:cs typeface="Arial"/>
                <a:sym typeface="Arial"/>
              </a:defRPr>
            </a:lvl5pPr>
            <a:lvl6pPr indent="0" lvl="5" marL="0" algn="r">
              <a:lnSpc>
                <a:spcPct val="100000"/>
              </a:lnSpc>
              <a:spcBef>
                <a:spcPts val="0"/>
              </a:spcBef>
              <a:spcAft>
                <a:spcPts val="0"/>
              </a:spcAft>
              <a:buNone/>
              <a:defRPr sz="1400">
                <a:latin typeface="Arial"/>
                <a:ea typeface="Arial"/>
                <a:cs typeface="Arial"/>
                <a:sym typeface="Arial"/>
              </a:defRPr>
            </a:lvl6pPr>
            <a:lvl7pPr indent="0" lvl="6" marL="0" algn="r">
              <a:lnSpc>
                <a:spcPct val="100000"/>
              </a:lnSpc>
              <a:spcBef>
                <a:spcPts val="0"/>
              </a:spcBef>
              <a:spcAft>
                <a:spcPts val="0"/>
              </a:spcAft>
              <a:buNone/>
              <a:defRPr sz="1400">
                <a:latin typeface="Arial"/>
                <a:ea typeface="Arial"/>
                <a:cs typeface="Arial"/>
                <a:sym typeface="Arial"/>
              </a:defRPr>
            </a:lvl7pPr>
            <a:lvl8pPr indent="0" lvl="7" marL="0" algn="r">
              <a:lnSpc>
                <a:spcPct val="100000"/>
              </a:lnSpc>
              <a:spcBef>
                <a:spcPts val="0"/>
              </a:spcBef>
              <a:spcAft>
                <a:spcPts val="0"/>
              </a:spcAft>
              <a:buNone/>
              <a:defRPr sz="1400">
                <a:latin typeface="Arial"/>
                <a:ea typeface="Arial"/>
                <a:cs typeface="Arial"/>
                <a:sym typeface="Arial"/>
              </a:defRPr>
            </a:lvl8pPr>
            <a:lvl9pPr indent="0" lvl="8" marL="0" algn="r">
              <a:lnSpc>
                <a:spcPct val="100000"/>
              </a:lnSpc>
              <a:spcBef>
                <a:spcPts val="0"/>
              </a:spcBef>
              <a:spcAft>
                <a:spcPts val="0"/>
              </a:spcAft>
              <a:buNone/>
              <a:defRPr sz="14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55"/>
          <p:cNvGrpSpPr/>
          <p:nvPr/>
        </p:nvGrpSpPr>
        <p:grpSpPr>
          <a:xfrm>
            <a:off x="457200" y="992187"/>
            <a:ext cx="8153400" cy="1600200"/>
            <a:chOff x="288" y="625"/>
            <a:chExt cx="5136" cy="1008"/>
          </a:xfrm>
        </p:grpSpPr>
        <p:cxnSp>
          <p:nvCxnSpPr>
            <p:cNvPr id="7" name="Google Shape;7;p55"/>
            <p:cNvCxnSpPr/>
            <p:nvPr/>
          </p:nvCxnSpPr>
          <p:spPr>
            <a:xfrm>
              <a:off x="3595" y="625"/>
              <a:ext cx="1829" cy="1008"/>
            </a:xfrm>
            <a:prstGeom prst="curvedConnector2">
              <a:avLst/>
            </a:prstGeom>
            <a:gradFill>
              <a:gsLst>
                <a:gs pos="0">
                  <a:srgbClr val="663300"/>
                </a:gs>
                <a:gs pos="100000">
                  <a:schemeClr val="lt1"/>
                </a:gs>
              </a:gsLst>
              <a:lin ang="10800000" scaled="0"/>
            </a:gradFill>
            <a:ln>
              <a:noFill/>
            </a:ln>
          </p:spPr>
        </p:cxnSp>
        <p:cxnSp>
          <p:nvCxnSpPr>
            <p:cNvPr id="8" name="Google Shape;8;p55"/>
            <p:cNvCxnSpPr/>
            <p:nvPr/>
          </p:nvCxnSpPr>
          <p:spPr>
            <a:xfrm>
              <a:off x="3548" y="729"/>
              <a:ext cx="1831" cy="800"/>
            </a:xfrm>
            <a:prstGeom prst="curvedConnector2">
              <a:avLst/>
            </a:prstGeom>
            <a:gradFill>
              <a:gsLst>
                <a:gs pos="0">
                  <a:srgbClr val="894400"/>
                </a:gs>
                <a:gs pos="100000">
                  <a:schemeClr val="lt1"/>
                </a:gs>
              </a:gsLst>
              <a:lin ang="10800000" scaled="0"/>
            </a:gradFill>
            <a:ln>
              <a:noFill/>
            </a:ln>
          </p:spPr>
        </p:cxnSp>
        <p:cxnSp>
          <p:nvCxnSpPr>
            <p:cNvPr id="9" name="Google Shape;9;p55"/>
            <p:cNvCxnSpPr/>
            <p:nvPr/>
          </p:nvCxnSpPr>
          <p:spPr>
            <a:xfrm>
              <a:off x="3521" y="868"/>
              <a:ext cx="1830" cy="522"/>
            </a:xfrm>
            <a:prstGeom prst="curvedConnector2">
              <a:avLst/>
            </a:prstGeom>
            <a:gradFill>
              <a:gsLst>
                <a:gs pos="0">
                  <a:srgbClr val="B75B00"/>
                </a:gs>
                <a:gs pos="100000">
                  <a:schemeClr val="lt1"/>
                </a:gs>
              </a:gsLst>
              <a:lin ang="10800000" scaled="0"/>
            </a:gradFill>
            <a:ln>
              <a:noFill/>
            </a:ln>
          </p:spPr>
        </p:cxnSp>
        <p:sp>
          <p:nvSpPr>
            <p:cNvPr id="10" name="Google Shape;10;p55"/>
            <p:cNvSpPr/>
            <p:nvPr/>
          </p:nvSpPr>
          <p:spPr>
            <a:xfrm>
              <a:off x="288" y="1076"/>
              <a:ext cx="4988" cy="104"/>
            </a:xfrm>
            <a:prstGeom prst="roundRect">
              <a:avLst>
                <a:gd fmla="val 10799" name="adj"/>
              </a:avLst>
            </a:prstGeom>
            <a:gradFill>
              <a:gsLst>
                <a:gs pos="0">
                  <a:srgbClr val="FFBF00"/>
                </a:gs>
                <a:gs pos="10001">
                  <a:srgbClr val="F27300"/>
                </a:gs>
                <a:gs pos="25000">
                  <a:srgbClr val="8F0040"/>
                </a:gs>
                <a:gs pos="50000">
                  <a:srgbClr val="400040"/>
                </a:gs>
                <a:gs pos="80001">
                  <a:srgbClr val="000040"/>
                </a:gs>
                <a:gs pos="100000">
                  <a:srgbClr val="000000"/>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sp>
        <p:nvSpPr>
          <p:cNvPr id="11" name="Google Shape;11;p55"/>
          <p:cNvSpPr txBox="1"/>
          <p:nvPr>
            <p:ph type="title"/>
          </p:nvPr>
        </p:nvSpPr>
        <p:spPr>
          <a:xfrm>
            <a:off x="685800" y="381000"/>
            <a:ext cx="7772400" cy="1143000"/>
          </a:xfrm>
          <a:prstGeom prst="rect">
            <a:avLst/>
          </a:prstGeom>
          <a:noFill/>
          <a:ln>
            <a:noFill/>
          </a:ln>
        </p:spPr>
        <p:txBody>
          <a:bodyPr anchorCtr="0" anchor="b" bIns="46025" lIns="92075" spcFirstLastPara="1" rIns="92075" wrap="square" tIns="46025">
            <a:noAutofit/>
          </a:bodyPr>
          <a:lstStyle>
            <a:lvl1pPr lvl="0" marR="0" rtl="0" algn="r">
              <a:lnSpc>
                <a:spcPct val="100000"/>
              </a:lnSpc>
              <a:spcBef>
                <a:spcPts val="0"/>
              </a:spcBef>
              <a:spcAft>
                <a:spcPts val="0"/>
              </a:spcAft>
              <a:buSzPts val="1400"/>
              <a:buNone/>
              <a:defRPr b="0" i="1" sz="4400" u="none" cap="none" strike="noStrike">
                <a:solidFill>
                  <a:schemeClr val="dk2"/>
                </a:solidFill>
                <a:latin typeface="Times New Roman"/>
                <a:ea typeface="Times New Roman"/>
                <a:cs typeface="Times New Roman"/>
                <a:sym typeface="Times New Roman"/>
              </a:defRPr>
            </a:lvl1pPr>
            <a:lvl2pPr lvl="1" marR="0" rtl="0" algn="r">
              <a:lnSpc>
                <a:spcPct val="100000"/>
              </a:lnSpc>
              <a:spcBef>
                <a:spcPts val="0"/>
              </a:spcBef>
              <a:spcAft>
                <a:spcPts val="0"/>
              </a:spcAft>
              <a:buSzPts val="1400"/>
              <a:buNone/>
              <a:defRPr b="0" i="1" sz="4400" u="none" cap="none" strike="noStrike">
                <a:solidFill>
                  <a:schemeClr val="dk2"/>
                </a:solidFill>
                <a:latin typeface="Times New Roman"/>
                <a:ea typeface="Times New Roman"/>
                <a:cs typeface="Times New Roman"/>
                <a:sym typeface="Times New Roman"/>
              </a:defRPr>
            </a:lvl2pPr>
            <a:lvl3pPr lvl="2" marR="0" rtl="0" algn="r">
              <a:lnSpc>
                <a:spcPct val="100000"/>
              </a:lnSpc>
              <a:spcBef>
                <a:spcPts val="0"/>
              </a:spcBef>
              <a:spcAft>
                <a:spcPts val="0"/>
              </a:spcAft>
              <a:buSzPts val="1400"/>
              <a:buNone/>
              <a:defRPr b="0" i="1" sz="4400" u="none" cap="none" strike="noStrike">
                <a:solidFill>
                  <a:schemeClr val="dk2"/>
                </a:solidFill>
                <a:latin typeface="Times New Roman"/>
                <a:ea typeface="Times New Roman"/>
                <a:cs typeface="Times New Roman"/>
                <a:sym typeface="Times New Roman"/>
              </a:defRPr>
            </a:lvl3pPr>
            <a:lvl4pPr lvl="3" marR="0" rtl="0" algn="r">
              <a:lnSpc>
                <a:spcPct val="100000"/>
              </a:lnSpc>
              <a:spcBef>
                <a:spcPts val="0"/>
              </a:spcBef>
              <a:spcAft>
                <a:spcPts val="0"/>
              </a:spcAft>
              <a:buSzPts val="1400"/>
              <a:buNone/>
              <a:defRPr b="0" i="1" sz="4400" u="none" cap="none" strike="noStrike">
                <a:solidFill>
                  <a:schemeClr val="dk2"/>
                </a:solidFill>
                <a:latin typeface="Times New Roman"/>
                <a:ea typeface="Times New Roman"/>
                <a:cs typeface="Times New Roman"/>
                <a:sym typeface="Times New Roman"/>
              </a:defRPr>
            </a:lvl4pPr>
            <a:lvl5pPr lvl="4" marR="0" rtl="0" algn="r">
              <a:lnSpc>
                <a:spcPct val="100000"/>
              </a:lnSpc>
              <a:spcBef>
                <a:spcPts val="0"/>
              </a:spcBef>
              <a:spcAft>
                <a:spcPts val="0"/>
              </a:spcAft>
              <a:buSzPts val="1400"/>
              <a:buNone/>
              <a:defRPr b="0" i="1" sz="4400" u="none" cap="none" strike="noStrike">
                <a:solidFill>
                  <a:schemeClr val="dk2"/>
                </a:solidFill>
                <a:latin typeface="Times New Roman"/>
                <a:ea typeface="Times New Roman"/>
                <a:cs typeface="Times New Roman"/>
                <a:sym typeface="Times New Roman"/>
              </a:defRPr>
            </a:lvl5pPr>
            <a:lvl6pPr lvl="5" marR="0" rtl="0" algn="r">
              <a:lnSpc>
                <a:spcPct val="100000"/>
              </a:lnSpc>
              <a:spcBef>
                <a:spcPts val="0"/>
              </a:spcBef>
              <a:spcAft>
                <a:spcPts val="0"/>
              </a:spcAft>
              <a:buSzPts val="1400"/>
              <a:buNone/>
              <a:defRPr b="0" i="1" sz="4400" u="none" cap="none" strike="noStrike">
                <a:solidFill>
                  <a:schemeClr val="dk2"/>
                </a:solidFill>
                <a:latin typeface="Times New Roman"/>
                <a:ea typeface="Times New Roman"/>
                <a:cs typeface="Times New Roman"/>
                <a:sym typeface="Times New Roman"/>
              </a:defRPr>
            </a:lvl6pPr>
            <a:lvl7pPr lvl="6" marR="0" rtl="0" algn="r">
              <a:lnSpc>
                <a:spcPct val="100000"/>
              </a:lnSpc>
              <a:spcBef>
                <a:spcPts val="0"/>
              </a:spcBef>
              <a:spcAft>
                <a:spcPts val="0"/>
              </a:spcAft>
              <a:buSzPts val="1400"/>
              <a:buNone/>
              <a:defRPr b="0" i="1" sz="4400" u="none" cap="none" strike="noStrike">
                <a:solidFill>
                  <a:schemeClr val="dk2"/>
                </a:solidFill>
                <a:latin typeface="Times New Roman"/>
                <a:ea typeface="Times New Roman"/>
                <a:cs typeface="Times New Roman"/>
                <a:sym typeface="Times New Roman"/>
              </a:defRPr>
            </a:lvl7pPr>
            <a:lvl8pPr lvl="7" marR="0" rtl="0" algn="r">
              <a:lnSpc>
                <a:spcPct val="100000"/>
              </a:lnSpc>
              <a:spcBef>
                <a:spcPts val="0"/>
              </a:spcBef>
              <a:spcAft>
                <a:spcPts val="0"/>
              </a:spcAft>
              <a:buSzPts val="1400"/>
              <a:buNone/>
              <a:defRPr b="0" i="1" sz="4400" u="none" cap="none" strike="noStrike">
                <a:solidFill>
                  <a:schemeClr val="dk2"/>
                </a:solidFill>
                <a:latin typeface="Times New Roman"/>
                <a:ea typeface="Times New Roman"/>
                <a:cs typeface="Times New Roman"/>
                <a:sym typeface="Times New Roman"/>
              </a:defRPr>
            </a:lvl8pPr>
            <a:lvl9pPr lvl="8" marR="0" rtl="0" algn="r">
              <a:lnSpc>
                <a:spcPct val="100000"/>
              </a:lnSpc>
              <a:spcBef>
                <a:spcPts val="0"/>
              </a:spcBef>
              <a:spcAft>
                <a:spcPts val="0"/>
              </a:spcAft>
              <a:buSzPts val="1400"/>
              <a:buNone/>
              <a:defRPr b="0" i="1" sz="4400" u="none" cap="none" strike="noStrike">
                <a:solidFill>
                  <a:schemeClr val="dk2"/>
                </a:solidFill>
                <a:latin typeface="Times New Roman"/>
                <a:ea typeface="Times New Roman"/>
                <a:cs typeface="Times New Roman"/>
                <a:sym typeface="Times New Roman"/>
              </a:defRPr>
            </a:lvl9pPr>
          </a:lstStyle>
          <a:p/>
        </p:txBody>
      </p:sp>
      <p:sp>
        <p:nvSpPr>
          <p:cNvPr id="12" name="Google Shape;12;p55"/>
          <p:cNvSpPr txBox="1"/>
          <p:nvPr>
            <p:ph idx="1" type="body"/>
          </p:nvPr>
        </p:nvSpPr>
        <p:spPr>
          <a:xfrm>
            <a:off x="685800" y="2057400"/>
            <a:ext cx="7772400" cy="4114800"/>
          </a:xfrm>
          <a:prstGeom prst="rect">
            <a:avLst/>
          </a:prstGeom>
          <a:noFill/>
          <a:ln>
            <a:noFill/>
          </a:ln>
        </p:spPr>
        <p:txBody>
          <a:bodyPr anchorCtr="0" anchor="t" bIns="46025" lIns="92075" spcFirstLastPara="1" rIns="92075" wrap="square" tIns="46025">
            <a:noAutofit/>
          </a:bodyPr>
          <a:lstStyle>
            <a:lvl1pPr indent="-431800" lvl="0" marL="457200" marR="0" rtl="0" algn="l">
              <a:lnSpc>
                <a:spcPct val="100000"/>
              </a:lnSpc>
              <a:spcBef>
                <a:spcPts val="640"/>
              </a:spcBef>
              <a:spcAft>
                <a:spcPts val="0"/>
              </a:spcAft>
              <a:buClr>
                <a:schemeClr val="dk2"/>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lnSpc>
                <a:spcPct val="100000"/>
              </a:lnSpc>
              <a:spcBef>
                <a:spcPts val="560"/>
              </a:spcBef>
              <a:spcAft>
                <a:spcPts val="0"/>
              </a:spcAft>
              <a:buClr>
                <a:schemeClr val="dk2"/>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lnSpc>
                <a:spcPct val="100000"/>
              </a:lnSpc>
              <a:spcBef>
                <a:spcPts val="480"/>
              </a:spcBef>
              <a:spcAft>
                <a:spcPts val="0"/>
              </a:spcAft>
              <a:buClr>
                <a:schemeClr val="dk2"/>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lnSpc>
                <a:spcPct val="100000"/>
              </a:lnSpc>
              <a:spcBef>
                <a:spcPts val="400"/>
              </a:spcBef>
              <a:spcAft>
                <a:spcPts val="0"/>
              </a:spcAft>
              <a:buClr>
                <a:schemeClr val="dk2"/>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lnSpc>
                <a:spcPct val="100000"/>
              </a:lnSpc>
              <a:spcBef>
                <a:spcPts val="400"/>
              </a:spcBef>
              <a:spcAft>
                <a:spcPts val="0"/>
              </a:spcAft>
              <a:buClr>
                <a:schemeClr val="dk2"/>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lnSpc>
                <a:spcPct val="100000"/>
              </a:lnSpc>
              <a:spcBef>
                <a:spcPts val="400"/>
              </a:spcBef>
              <a:spcAft>
                <a:spcPts val="0"/>
              </a:spcAft>
              <a:buClr>
                <a:schemeClr val="dk2"/>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lnSpc>
                <a:spcPct val="100000"/>
              </a:lnSpc>
              <a:spcBef>
                <a:spcPts val="400"/>
              </a:spcBef>
              <a:spcAft>
                <a:spcPts val="0"/>
              </a:spcAft>
              <a:buClr>
                <a:schemeClr val="dk2"/>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lnSpc>
                <a:spcPct val="100000"/>
              </a:lnSpc>
              <a:spcBef>
                <a:spcPts val="400"/>
              </a:spcBef>
              <a:spcAft>
                <a:spcPts val="0"/>
              </a:spcAft>
              <a:buClr>
                <a:schemeClr val="dk2"/>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lnSpc>
                <a:spcPct val="100000"/>
              </a:lnSpc>
              <a:spcBef>
                <a:spcPts val="400"/>
              </a:spcBef>
              <a:spcAft>
                <a:spcPts val="0"/>
              </a:spcAft>
              <a:buClr>
                <a:schemeClr val="dk2"/>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3" name="Google Shape;13;p55"/>
          <p:cNvSpPr txBox="1"/>
          <p:nvPr>
            <p:ph idx="10" type="dt"/>
          </p:nvPr>
        </p:nvSpPr>
        <p:spPr>
          <a:xfrm>
            <a:off x="685800" y="6324600"/>
            <a:ext cx="1905000" cy="457200"/>
          </a:xfrm>
          <a:prstGeom prst="rect">
            <a:avLst/>
          </a:prstGeom>
          <a:noFill/>
          <a:ln>
            <a:noFill/>
          </a:ln>
        </p:spPr>
        <p:txBody>
          <a:bodyPr anchorCtr="0" anchor="ctr" bIns="46025" lIns="92075" spcFirstLastPara="1" rIns="92075" wrap="square" tIns="46025">
            <a:noAutofit/>
          </a:bodyPr>
          <a:lstStyle>
            <a:lvl1pPr lvl="0" marR="0" rtl="0" algn="l">
              <a:lnSpc>
                <a:spcPct val="100000"/>
              </a:lnSpc>
              <a:spcBef>
                <a:spcPts val="0"/>
              </a:spcBef>
              <a:spcAft>
                <a:spcPts val="0"/>
              </a:spcAft>
              <a:buSzPts val="1400"/>
              <a:buNone/>
              <a:defRPr b="0" i="0" sz="1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4" name="Google Shape;14;p55"/>
          <p:cNvSpPr txBox="1"/>
          <p:nvPr>
            <p:ph idx="11" type="ftr"/>
          </p:nvPr>
        </p:nvSpPr>
        <p:spPr>
          <a:xfrm>
            <a:off x="3124200" y="6324600"/>
            <a:ext cx="2895600" cy="457200"/>
          </a:xfrm>
          <a:prstGeom prst="rect">
            <a:avLst/>
          </a:prstGeom>
          <a:noFill/>
          <a:ln>
            <a:noFill/>
          </a:ln>
        </p:spPr>
        <p:txBody>
          <a:bodyPr anchorCtr="0" anchor="ctr" bIns="46025" lIns="92075" spcFirstLastPara="1" rIns="92075" wrap="square" tIns="46025">
            <a:noAutofit/>
          </a:bodyPr>
          <a:lstStyle>
            <a:lvl1pPr lvl="0" marR="0" rtl="0" algn="ctr">
              <a:lnSpc>
                <a:spcPct val="100000"/>
              </a:lnSpc>
              <a:spcBef>
                <a:spcPts val="0"/>
              </a:spcBef>
              <a:spcAft>
                <a:spcPts val="0"/>
              </a:spcAft>
              <a:buSzPts val="1400"/>
              <a:buNone/>
              <a:defRPr b="0" i="0" sz="1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5" name="Google Shape;15;p55"/>
          <p:cNvSpPr txBox="1"/>
          <p:nvPr>
            <p:ph idx="12" type="sldNum"/>
          </p:nvPr>
        </p:nvSpPr>
        <p:spPr>
          <a:xfrm>
            <a:off x="6553200" y="6324600"/>
            <a:ext cx="1905000" cy="457200"/>
          </a:xfrm>
          <a:prstGeom prst="rect">
            <a:avLst/>
          </a:prstGeom>
          <a:noFill/>
          <a:ln>
            <a:noFill/>
          </a:ln>
        </p:spPr>
        <p:txBody>
          <a:bodyPr anchorCtr="0" anchor="ctr" bIns="46025" lIns="92075" spcFirstLastPara="1" rIns="92075" wrap="square" tIns="46025">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vmlDrawing" Target="../drawings/vmlDrawing1.vml"/><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vmlDrawing" Target="../drawings/vmlDrawing2.vml"/><Relationship Id="rId4" Type="http://schemas.openxmlformats.org/officeDocument/2006/relationships/oleObject" Target="../embeddings/oleObject2.bin"/><Relationship Id="rId5" Type="http://schemas.openxmlformats.org/officeDocument/2006/relationships/oleObject" Target="../embeddings/oleObject2.bin"/><Relationship Id="rId6"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vmlDrawing" Target="../drawings/vmlDrawing3.vml"/><Relationship Id="rId4" Type="http://schemas.openxmlformats.org/officeDocument/2006/relationships/oleObject" Target="../embeddings/oleObject3.bin"/><Relationship Id="rId5" Type="http://schemas.openxmlformats.org/officeDocument/2006/relationships/oleObject" Target="../embeddings/oleObject3.bin"/><Relationship Id="rId6" Type="http://schemas.openxmlformats.org/officeDocument/2006/relationships/image" Target="../media/image10.png"/></Relationships>
</file>

<file path=ppt/slides/_rels/slide43.xml.rels><?xml version="1.0" encoding="UTF-8" standalone="yes"?><Relationships xmlns="http://schemas.openxmlformats.org/package/2006/relationships"><Relationship Id="rId20" Type="http://schemas.openxmlformats.org/officeDocument/2006/relationships/oleObject" Target="../embeddings/oleObject9.bin"/><Relationship Id="rId11" Type="http://schemas.openxmlformats.org/officeDocument/2006/relationships/oleObject" Target="../embeddings/oleObject6.bin"/><Relationship Id="rId10" Type="http://schemas.openxmlformats.org/officeDocument/2006/relationships/oleObject" Target="../embeddings/oleObject6.bin"/><Relationship Id="rId21" Type="http://schemas.openxmlformats.org/officeDocument/2006/relationships/image" Target="../media/image6.png"/><Relationship Id="rId13" Type="http://schemas.openxmlformats.org/officeDocument/2006/relationships/oleObject" Target="../embeddings/oleObject7.bin"/><Relationship Id="rId12"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vmlDrawing" Target="../drawings/vmlDrawing4.vml"/><Relationship Id="rId4" Type="http://schemas.openxmlformats.org/officeDocument/2006/relationships/oleObject" Target="../embeddings/oleObject4.bin"/><Relationship Id="rId9" Type="http://schemas.openxmlformats.org/officeDocument/2006/relationships/image" Target="../media/image8.png"/><Relationship Id="rId15" Type="http://schemas.openxmlformats.org/officeDocument/2006/relationships/image" Target="../media/image9.png"/><Relationship Id="rId14" Type="http://schemas.openxmlformats.org/officeDocument/2006/relationships/oleObject" Target="../embeddings/oleObject7.bin"/><Relationship Id="rId17" Type="http://schemas.openxmlformats.org/officeDocument/2006/relationships/oleObject" Target="../embeddings/oleObject8.bin"/><Relationship Id="rId16" Type="http://schemas.openxmlformats.org/officeDocument/2006/relationships/oleObject" Target="../embeddings/oleObject8.bin"/><Relationship Id="rId5" Type="http://schemas.openxmlformats.org/officeDocument/2006/relationships/oleObject" Target="../embeddings/oleObject4.bin"/><Relationship Id="rId19" Type="http://schemas.openxmlformats.org/officeDocument/2006/relationships/oleObject" Target="../embeddings/oleObject9.bin"/><Relationship Id="rId6" Type="http://schemas.openxmlformats.org/officeDocument/2006/relationships/image" Target="../media/image5.png"/><Relationship Id="rId18" Type="http://schemas.openxmlformats.org/officeDocument/2006/relationships/image" Target="../media/image1.png"/><Relationship Id="rId7" Type="http://schemas.openxmlformats.org/officeDocument/2006/relationships/oleObject" Target="../embeddings/oleObject5.bin"/><Relationship Id="rId8" Type="http://schemas.openxmlformats.org/officeDocument/2006/relationships/oleObject" Target="../embeddings/oleObject5.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vmlDrawing" Target="../drawings/vmlDrawing5.vml"/><Relationship Id="rId4" Type="http://schemas.openxmlformats.org/officeDocument/2006/relationships/oleObject" Target="../embeddings/oleObject10.bin"/><Relationship Id="rId5" Type="http://schemas.openxmlformats.org/officeDocument/2006/relationships/oleObject" Target="../embeddings/oleObject10.bin"/><Relationship Id="rId6" Type="http://schemas.openxmlformats.org/officeDocument/2006/relationships/image" Target="../media/image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vmlDrawing" Target="../drawings/vmlDrawing6.vml"/><Relationship Id="rId4" Type="http://schemas.openxmlformats.org/officeDocument/2006/relationships/oleObject" Target="../embeddings/oleObject11.bin"/><Relationship Id="rId5" Type="http://schemas.openxmlformats.org/officeDocument/2006/relationships/oleObject" Target="../embeddings/oleObject11.bin"/><Relationship Id="rId6" Type="http://schemas.openxmlformats.org/officeDocument/2006/relationships/image" Target="../media/image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 name="Shape 40"/>
        <p:cNvGrpSpPr/>
        <p:nvPr/>
      </p:nvGrpSpPr>
      <p:grpSpPr>
        <a:xfrm>
          <a:off x="0" y="0"/>
          <a:ext cx="0" cy="0"/>
          <a:chOff x="0" y="0"/>
          <a:chExt cx="0" cy="0"/>
        </a:xfrm>
      </p:grpSpPr>
      <p:sp>
        <p:nvSpPr>
          <p:cNvPr id="41" name="Google Shape;41;p1"/>
          <p:cNvSpPr txBox="1"/>
          <p:nvPr>
            <p:ph type="ctrTitle"/>
          </p:nvPr>
        </p:nvSpPr>
        <p:spPr>
          <a:xfrm>
            <a:off x="685800" y="1447800"/>
            <a:ext cx="7772400" cy="11430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4400"/>
              <a:buFont typeface="Times New Roman"/>
              <a:buNone/>
            </a:pPr>
            <a:r>
              <a:rPr b="0" i="1" lang="en-US" sz="4400" u="none">
                <a:solidFill>
                  <a:schemeClr val="dk2"/>
                </a:solidFill>
                <a:latin typeface="Times New Roman"/>
                <a:ea typeface="Times New Roman"/>
                <a:cs typeface="Times New Roman"/>
                <a:sym typeface="Times New Roman"/>
              </a:rPr>
              <a:t>PARASITOLOGI</a:t>
            </a:r>
            <a:endParaRPr/>
          </a:p>
        </p:txBody>
      </p:sp>
      <p:sp>
        <p:nvSpPr>
          <p:cNvPr id="42" name="Google Shape;42;p1"/>
          <p:cNvSpPr txBox="1"/>
          <p:nvPr>
            <p:ph idx="1" type="subTitle"/>
          </p:nvPr>
        </p:nvSpPr>
        <p:spPr>
          <a:xfrm>
            <a:off x="1219200" y="3657600"/>
            <a:ext cx="6781800" cy="1600200"/>
          </a:xfrm>
          <a:prstGeom prst="rect">
            <a:avLst/>
          </a:prstGeom>
          <a:noFill/>
          <a:ln>
            <a:noFill/>
          </a:ln>
        </p:spPr>
        <p:txBody>
          <a:bodyPr anchorCtr="0" anchor="t" bIns="46025" lIns="92075" spcFirstLastPara="1" rIns="92075" wrap="square" tIns="46025">
            <a:noAutofit/>
          </a:bodyPr>
          <a:lstStyle/>
          <a:p>
            <a:pPr indent="0" lvl="0" marL="0" rtl="0" algn="ctr">
              <a:lnSpc>
                <a:spcPct val="100000"/>
              </a:lnSpc>
              <a:spcBef>
                <a:spcPts val="0"/>
              </a:spcBef>
              <a:spcAft>
                <a:spcPts val="0"/>
              </a:spcAft>
              <a:buSzPts val="2800"/>
              <a:buFont typeface="Times New Roman"/>
              <a:buNone/>
            </a:pPr>
            <a:r>
              <a:rPr b="0" i="0" lang="en-US" sz="2800" u="none">
                <a:solidFill>
                  <a:schemeClr val="dk1"/>
                </a:solidFill>
                <a:latin typeface="Times New Roman"/>
                <a:ea typeface="Times New Roman"/>
                <a:cs typeface="Times New Roman"/>
                <a:sym typeface="Times New Roman"/>
              </a:rPr>
              <a:t>SATU BIDANG YANG MENGKAJI TENTANG PARASIT, KEADAAN SERTA KESANNYA PADA ORGANISMA HIDUP KHASNYA HAIWAN TERNAKAN DAN MANUSIA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 name="Shape 94"/>
        <p:cNvGrpSpPr/>
        <p:nvPr/>
      </p:nvGrpSpPr>
      <p:grpSpPr>
        <a:xfrm>
          <a:off x="0" y="0"/>
          <a:ext cx="0" cy="0"/>
          <a:chOff x="0" y="0"/>
          <a:chExt cx="0" cy="0"/>
        </a:xfrm>
      </p:grpSpPr>
      <p:sp>
        <p:nvSpPr>
          <p:cNvPr id="95" name="Google Shape;95;p10"/>
          <p:cNvSpPr txBox="1"/>
          <p:nvPr>
            <p:ph type="ctrTitle"/>
          </p:nvPr>
        </p:nvSpPr>
        <p:spPr>
          <a:xfrm>
            <a:off x="685800" y="1447800"/>
            <a:ext cx="5562600" cy="11430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4400"/>
              <a:buFont typeface="Times New Roman"/>
              <a:buNone/>
            </a:pPr>
            <a:r>
              <a:rPr b="0" i="1" lang="en-US" sz="4400" u="none">
                <a:solidFill>
                  <a:schemeClr val="dk2"/>
                </a:solidFill>
                <a:latin typeface="Times New Roman"/>
                <a:ea typeface="Times New Roman"/>
                <a:cs typeface="Times New Roman"/>
                <a:sym typeface="Times New Roman"/>
              </a:rPr>
              <a:t>MENGAWAL PARASIT</a:t>
            </a:r>
            <a:endParaRPr/>
          </a:p>
        </p:txBody>
      </p:sp>
      <p:sp>
        <p:nvSpPr>
          <p:cNvPr id="96" name="Google Shape;96;p10"/>
          <p:cNvSpPr txBox="1"/>
          <p:nvPr>
            <p:ph idx="1" type="subTitle"/>
          </p:nvPr>
        </p:nvSpPr>
        <p:spPr>
          <a:xfrm>
            <a:off x="1371600" y="3200400"/>
            <a:ext cx="6400800" cy="2895600"/>
          </a:xfrm>
          <a:prstGeom prst="rect">
            <a:avLst/>
          </a:prstGeom>
          <a:noFill/>
          <a:ln>
            <a:noFill/>
          </a:ln>
        </p:spPr>
        <p:txBody>
          <a:bodyPr anchorCtr="0" anchor="t" bIns="46025" lIns="92075" spcFirstLastPara="1" rIns="92075" wrap="square" tIns="46025">
            <a:noAutofit/>
          </a:bodyPr>
          <a:lstStyle/>
          <a:p>
            <a:pPr indent="0" lvl="0" marL="0" rtl="0" algn="ctr">
              <a:lnSpc>
                <a:spcPct val="100000"/>
              </a:lnSpc>
              <a:spcBef>
                <a:spcPts val="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Secara lansung atau tidak lansung.</a:t>
            </a:r>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Elak parasit sampai kerumah baru.</a:t>
            </a:r>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 Pengetahuan:</a:t>
            </a:r>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Struktur,fisiologi,proses pembiakan &amp; edaran hidup.</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sp>
        <p:nvSpPr>
          <p:cNvPr id="101" name="Google Shape;101;p11"/>
          <p:cNvSpPr txBox="1"/>
          <p:nvPr>
            <p:ph type="title"/>
          </p:nvPr>
        </p:nvSpPr>
        <p:spPr>
          <a:xfrm>
            <a:off x="1828800" y="381000"/>
            <a:ext cx="6629400" cy="11430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4400"/>
              <a:buFont typeface="Times New Roman"/>
              <a:buNone/>
            </a:pPr>
            <a:r>
              <a:rPr b="0" i="1" lang="en-US" sz="4400" u="none">
                <a:solidFill>
                  <a:schemeClr val="dk2"/>
                </a:solidFill>
                <a:latin typeface="Times New Roman"/>
                <a:ea typeface="Times New Roman"/>
                <a:cs typeface="Times New Roman"/>
                <a:sym typeface="Times New Roman"/>
              </a:rPr>
              <a:t>2 CARA KAWALAN PARASIT :</a:t>
            </a:r>
            <a:endParaRPr/>
          </a:p>
        </p:txBody>
      </p:sp>
      <p:sp>
        <p:nvSpPr>
          <p:cNvPr id="102" name="Google Shape;102;p11"/>
          <p:cNvSpPr txBox="1"/>
          <p:nvPr>
            <p:ph idx="1" type="body"/>
          </p:nvPr>
        </p:nvSpPr>
        <p:spPr>
          <a:xfrm>
            <a:off x="685800" y="2057400"/>
            <a:ext cx="5867400" cy="3136900"/>
          </a:xfrm>
          <a:prstGeom prst="rect">
            <a:avLst/>
          </a:prstGeom>
          <a:noFill/>
          <a:ln>
            <a:noFill/>
          </a:ln>
        </p:spPr>
        <p:txBody>
          <a:bodyPr anchorCtr="0" anchor="t" bIns="45700" lIns="91425" spcFirstLastPara="1" rIns="91425" wrap="square" tIns="45700">
            <a:noAutofit/>
          </a:bodyPr>
          <a:lstStyle/>
          <a:p>
            <a:pPr indent="-139700" lvl="0" marL="342900" marR="0" rtl="0" algn="l">
              <a:lnSpc>
                <a:spcPct val="100000"/>
              </a:lnSpc>
              <a:spcBef>
                <a:spcPts val="0"/>
              </a:spcBef>
              <a:spcAft>
                <a:spcPts val="0"/>
              </a:spcAft>
              <a:buClr>
                <a:schemeClr val="dk2"/>
              </a:buClr>
              <a:buSzPts val="3200"/>
              <a:buFont typeface="Times New Roman"/>
              <a:buNone/>
            </a:pPr>
            <a:r>
              <a:t/>
            </a:r>
            <a:endParaRPr b="0" i="0" sz="3200" u="none" cap="none" strike="noStrike">
              <a:solidFill>
                <a:schemeClr val="dk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A . Pencegahan</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cap="none" strike="noStrike">
              <a:solidFill>
                <a:schemeClr val="dk1"/>
              </a:solidFill>
              <a:latin typeface="Times New Roman"/>
              <a:ea typeface="Times New Roman"/>
              <a:cs typeface="Times New Roman"/>
              <a:sym typeface="Times New Roman"/>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cap="none" strike="noStrike">
              <a:solidFill>
                <a:schemeClr val="dk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B . Rawatan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 name="Shape 106"/>
        <p:cNvGrpSpPr/>
        <p:nvPr/>
      </p:nvGrpSpPr>
      <p:grpSpPr>
        <a:xfrm>
          <a:off x="0" y="0"/>
          <a:ext cx="0" cy="0"/>
          <a:chOff x="0" y="0"/>
          <a:chExt cx="0" cy="0"/>
        </a:xfrm>
      </p:grpSpPr>
      <p:sp>
        <p:nvSpPr>
          <p:cNvPr id="107" name="Google Shape;107;p12"/>
          <p:cNvSpPr txBox="1"/>
          <p:nvPr>
            <p:ph type="ctrTitle"/>
          </p:nvPr>
        </p:nvSpPr>
        <p:spPr>
          <a:xfrm>
            <a:off x="685800" y="1447800"/>
            <a:ext cx="4724400" cy="11430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4400"/>
              <a:buFont typeface="Times New Roman"/>
              <a:buNone/>
            </a:pPr>
            <a:r>
              <a:rPr b="0" i="1" lang="en-US" sz="4400" u="none">
                <a:solidFill>
                  <a:schemeClr val="dk2"/>
                </a:solidFill>
                <a:latin typeface="Times New Roman"/>
                <a:ea typeface="Times New Roman"/>
                <a:cs typeface="Times New Roman"/>
                <a:sym typeface="Times New Roman"/>
              </a:rPr>
              <a:t>A. Pencegahan</a:t>
            </a:r>
            <a:endParaRPr/>
          </a:p>
        </p:txBody>
      </p:sp>
      <p:sp>
        <p:nvSpPr>
          <p:cNvPr id="108" name="Google Shape;108;p12"/>
          <p:cNvSpPr txBox="1"/>
          <p:nvPr>
            <p:ph idx="1" type="subTitle"/>
          </p:nvPr>
        </p:nvSpPr>
        <p:spPr>
          <a:xfrm>
            <a:off x="1371600" y="3048000"/>
            <a:ext cx="6324600" cy="3810000"/>
          </a:xfrm>
          <a:prstGeom prst="rect">
            <a:avLst/>
          </a:prstGeom>
          <a:noFill/>
          <a:ln>
            <a:noFill/>
          </a:ln>
        </p:spPr>
        <p:txBody>
          <a:bodyPr anchorCtr="0" anchor="t" bIns="46025" lIns="92075" spcFirstLastPara="1" rIns="92075" wrap="square" tIns="46025">
            <a:noAutofit/>
          </a:bodyPr>
          <a:lstStyle/>
          <a:p>
            <a:pPr indent="0" lvl="0" marL="0" rtl="0" algn="ctr">
              <a:lnSpc>
                <a:spcPct val="100000"/>
              </a:lnSpc>
              <a:spcBef>
                <a:spcPts val="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1 . PUSINGAN RAGUTAN.</a:t>
            </a:r>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Elakan ragutan ruminan di turuti oleh ruminan.</a:t>
            </a:r>
            <a:endParaRPr/>
          </a:p>
          <a:p>
            <a:pPr indent="0" lvl="0" marL="0" rtl="0" algn="ctr">
              <a:lnSpc>
                <a:spcPct val="100000"/>
              </a:lnSpc>
              <a:spcBef>
                <a:spcPts val="640"/>
              </a:spcBef>
              <a:spcAft>
                <a:spcPts val="0"/>
              </a:spcAft>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2. PEMBERSIHAN KANDANG.</a:t>
            </a:r>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Sentiasa membersihkan kandang dari najis ternakan</a:t>
            </a:r>
            <a:endParaRPr/>
          </a:p>
          <a:p>
            <a:pPr indent="-139700" lvl="0" marL="342900" rtl="0" algn="l">
              <a:lnSpc>
                <a:spcPct val="100000"/>
              </a:lnSpc>
              <a:spcBef>
                <a:spcPts val="640"/>
              </a:spcBef>
              <a:spcAft>
                <a:spcPts val="0"/>
              </a:spcAft>
              <a:buSzPts val="3200"/>
              <a:buFont typeface="Times New Roman"/>
              <a:buNone/>
            </a:pPr>
            <a:r>
              <a:t/>
            </a:r>
            <a:endParaRPr b="0" i="0" sz="3200" u="none">
              <a:solidFill>
                <a:schemeClr val="dk1"/>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2" name="Shape 112"/>
        <p:cNvGrpSpPr/>
        <p:nvPr/>
      </p:nvGrpSpPr>
      <p:grpSpPr>
        <a:xfrm>
          <a:off x="0" y="0"/>
          <a:ext cx="0" cy="0"/>
          <a:chOff x="0" y="0"/>
          <a:chExt cx="0" cy="0"/>
        </a:xfrm>
      </p:grpSpPr>
      <p:sp>
        <p:nvSpPr>
          <p:cNvPr id="113" name="Google Shape;113;p13"/>
          <p:cNvSpPr txBox="1"/>
          <p:nvPr>
            <p:ph type="ctrTitle"/>
          </p:nvPr>
        </p:nvSpPr>
        <p:spPr>
          <a:xfrm>
            <a:off x="685800" y="1447800"/>
            <a:ext cx="4724400" cy="11430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4400"/>
              <a:buFont typeface="Times New Roman"/>
              <a:buNone/>
            </a:pPr>
            <a:r>
              <a:rPr b="0" i="1" lang="en-US" sz="4400" u="none">
                <a:solidFill>
                  <a:schemeClr val="dk2"/>
                </a:solidFill>
                <a:latin typeface="Times New Roman"/>
                <a:ea typeface="Times New Roman"/>
                <a:cs typeface="Times New Roman"/>
                <a:sym typeface="Times New Roman"/>
              </a:rPr>
              <a:t>Pencegahan</a:t>
            </a:r>
            <a:endParaRPr/>
          </a:p>
        </p:txBody>
      </p:sp>
      <p:sp>
        <p:nvSpPr>
          <p:cNvPr id="114" name="Google Shape;114;p13"/>
          <p:cNvSpPr txBox="1"/>
          <p:nvPr>
            <p:ph idx="1" type="subTitle"/>
          </p:nvPr>
        </p:nvSpPr>
        <p:spPr>
          <a:xfrm>
            <a:off x="1371600" y="3124200"/>
            <a:ext cx="6400800" cy="2514600"/>
          </a:xfrm>
          <a:prstGeom prst="rect">
            <a:avLst/>
          </a:prstGeom>
          <a:noFill/>
          <a:ln>
            <a:noFill/>
          </a:ln>
        </p:spPr>
        <p:txBody>
          <a:bodyPr anchorCtr="0" anchor="t" bIns="46025" lIns="92075" spcFirstLastPara="1" rIns="92075" wrap="square" tIns="46025">
            <a:noAutofit/>
          </a:bodyPr>
          <a:lstStyle/>
          <a:p>
            <a:pPr indent="0" lvl="0" marL="0" rtl="0" algn="ctr">
              <a:lnSpc>
                <a:spcPct val="100000"/>
              </a:lnSpc>
              <a:spcBef>
                <a:spcPts val="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3 . Pemberian makanan/minuman bersih pada ternakan.</a:t>
            </a:r>
            <a:endParaRPr/>
          </a:p>
          <a:p>
            <a:pPr indent="0" lvl="0" marL="0" rtl="0" algn="ctr">
              <a:lnSpc>
                <a:spcPct val="100000"/>
              </a:lnSpc>
              <a:spcBef>
                <a:spcPts val="640"/>
              </a:spcBef>
              <a:spcAft>
                <a:spcPts val="0"/>
              </a:spcAft>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4. Sistem perparitan/ saliran baik di kawasan padok - mengelakan siput air.</a:t>
            </a:r>
            <a:endParaRPr/>
          </a:p>
          <a:p>
            <a:pPr indent="-139700" lvl="0" marL="342900" rtl="0" algn="l">
              <a:lnSpc>
                <a:spcPct val="100000"/>
              </a:lnSpc>
              <a:spcBef>
                <a:spcPts val="640"/>
              </a:spcBef>
              <a:spcAft>
                <a:spcPts val="0"/>
              </a:spcAft>
              <a:buSzPts val="3200"/>
              <a:buFont typeface="Times New Roman"/>
              <a:buNone/>
            </a:pPr>
            <a:r>
              <a:t/>
            </a:r>
            <a:endParaRPr b="0" i="0" sz="3200" u="none">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14"/>
          <p:cNvSpPr txBox="1"/>
          <p:nvPr>
            <p:ph type="ctrTitle"/>
          </p:nvPr>
        </p:nvSpPr>
        <p:spPr>
          <a:xfrm>
            <a:off x="685800" y="373047"/>
            <a:ext cx="7772400" cy="11430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4400"/>
              <a:buFont typeface="Times New Roman"/>
              <a:buNone/>
            </a:pPr>
            <a:r>
              <a:rPr b="0" i="1" lang="en-US" sz="4400" u="none">
                <a:solidFill>
                  <a:schemeClr val="dk2"/>
                </a:solidFill>
                <a:latin typeface="Times New Roman"/>
                <a:ea typeface="Times New Roman"/>
                <a:cs typeface="Times New Roman"/>
                <a:sym typeface="Times New Roman"/>
              </a:rPr>
              <a:t>Pencegahan</a:t>
            </a:r>
            <a:endParaRPr/>
          </a:p>
        </p:txBody>
      </p:sp>
      <p:sp>
        <p:nvSpPr>
          <p:cNvPr id="120" name="Google Shape;120;p14"/>
          <p:cNvSpPr txBox="1"/>
          <p:nvPr>
            <p:ph idx="1" type="subTitle"/>
          </p:nvPr>
        </p:nvSpPr>
        <p:spPr>
          <a:xfrm>
            <a:off x="1685637" y="1947790"/>
            <a:ext cx="6400800" cy="3810000"/>
          </a:xfrm>
          <a:prstGeom prst="rect">
            <a:avLst/>
          </a:prstGeom>
          <a:noFill/>
          <a:ln>
            <a:noFill/>
          </a:ln>
        </p:spPr>
        <p:txBody>
          <a:bodyPr anchorCtr="0" anchor="t" bIns="46025" lIns="92075" spcFirstLastPara="1" rIns="92075" wrap="square" tIns="46025">
            <a:noAutofit/>
          </a:bodyPr>
          <a:lstStyle/>
          <a:p>
            <a:pPr indent="0" lvl="0" marL="0" rtl="0" algn="ctr">
              <a:lnSpc>
                <a:spcPct val="100000"/>
              </a:lnSpc>
              <a:spcBef>
                <a:spcPts val="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5. Kawasan ragutan anak dan ibu di asingkan.</a:t>
            </a:r>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6. Sekat riwayat hidup parasit. Bunuh perumah perantaraan -siput Lymnaea rubiginosa dengan Cuso4.</a:t>
            </a:r>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7. Gunakan egen chemical - mandi, sembur dan anthelmintic</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 name="Shape 124"/>
        <p:cNvGrpSpPr/>
        <p:nvPr/>
      </p:nvGrpSpPr>
      <p:grpSpPr>
        <a:xfrm>
          <a:off x="0" y="0"/>
          <a:ext cx="0" cy="0"/>
          <a:chOff x="0" y="0"/>
          <a:chExt cx="0" cy="0"/>
        </a:xfrm>
      </p:grpSpPr>
      <p:sp>
        <p:nvSpPr>
          <p:cNvPr id="125" name="Google Shape;125;p15"/>
          <p:cNvSpPr txBox="1"/>
          <p:nvPr>
            <p:ph type="ctrTitle"/>
          </p:nvPr>
        </p:nvSpPr>
        <p:spPr>
          <a:xfrm>
            <a:off x="4953000" y="1447800"/>
            <a:ext cx="3505200" cy="11430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4400"/>
              <a:buFont typeface="Times New Roman"/>
              <a:buNone/>
            </a:pPr>
            <a:r>
              <a:rPr b="0" i="1" lang="en-US" sz="4400" u="none">
                <a:solidFill>
                  <a:schemeClr val="dk2"/>
                </a:solidFill>
                <a:latin typeface="Times New Roman"/>
                <a:ea typeface="Times New Roman"/>
                <a:cs typeface="Times New Roman"/>
                <a:sym typeface="Times New Roman"/>
              </a:rPr>
              <a:t>RAWATAN</a:t>
            </a:r>
            <a:endParaRPr/>
          </a:p>
        </p:txBody>
      </p:sp>
      <p:sp>
        <p:nvSpPr>
          <p:cNvPr id="126" name="Google Shape;126;p15"/>
          <p:cNvSpPr txBox="1"/>
          <p:nvPr>
            <p:ph idx="1" type="subTitle"/>
          </p:nvPr>
        </p:nvSpPr>
        <p:spPr>
          <a:xfrm>
            <a:off x="1371600" y="2514600"/>
            <a:ext cx="6400800" cy="3733800"/>
          </a:xfrm>
          <a:prstGeom prst="rect">
            <a:avLst/>
          </a:prstGeom>
          <a:noFill/>
          <a:ln>
            <a:noFill/>
          </a:ln>
        </p:spPr>
        <p:txBody>
          <a:bodyPr anchorCtr="0" anchor="t" bIns="46025" lIns="92075" spcFirstLastPara="1" rIns="92075" wrap="square" tIns="46025">
            <a:noAutofit/>
          </a:bodyPr>
          <a:lstStyle/>
          <a:p>
            <a:pPr indent="0" lvl="0" marL="0" rtl="0" algn="ctr">
              <a:lnSpc>
                <a:spcPct val="100000"/>
              </a:lnSpc>
              <a:spcBef>
                <a:spcPts val="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Rawatan memerlukan pengetahuan :</a:t>
            </a:r>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1 . Jenis parasit yang menyerang perumah.</a:t>
            </a:r>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A) Pemeriksaan najis.</a:t>
            </a:r>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B) Post mortem ternakan yang di syaki.</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 name="Shape 130"/>
        <p:cNvGrpSpPr/>
        <p:nvPr/>
      </p:nvGrpSpPr>
      <p:grpSpPr>
        <a:xfrm>
          <a:off x="0" y="0"/>
          <a:ext cx="0" cy="0"/>
          <a:chOff x="0" y="0"/>
          <a:chExt cx="0" cy="0"/>
        </a:xfrm>
      </p:grpSpPr>
      <p:sp>
        <p:nvSpPr>
          <p:cNvPr id="131" name="Google Shape;131;p16"/>
          <p:cNvSpPr txBox="1"/>
          <p:nvPr>
            <p:ph type="ctrTitle"/>
          </p:nvPr>
        </p:nvSpPr>
        <p:spPr>
          <a:xfrm>
            <a:off x="1981200" y="1447800"/>
            <a:ext cx="6477000" cy="11430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4400"/>
              <a:buFont typeface="Times New Roman"/>
              <a:buNone/>
            </a:pPr>
            <a:r>
              <a:rPr b="0" i="1" lang="en-US" sz="4400" u="none">
                <a:solidFill>
                  <a:schemeClr val="dk2"/>
                </a:solidFill>
                <a:latin typeface="Times New Roman"/>
                <a:ea typeface="Times New Roman"/>
                <a:cs typeface="Times New Roman"/>
                <a:sym typeface="Times New Roman"/>
              </a:rPr>
              <a:t>Kemahiran memberi ubat</a:t>
            </a:r>
            <a:endParaRPr/>
          </a:p>
        </p:txBody>
      </p:sp>
      <p:sp>
        <p:nvSpPr>
          <p:cNvPr id="132" name="Google Shape;132;p16"/>
          <p:cNvSpPr txBox="1"/>
          <p:nvPr>
            <p:ph idx="1" type="subTitle"/>
          </p:nvPr>
        </p:nvSpPr>
        <p:spPr>
          <a:xfrm>
            <a:off x="1371600" y="2895600"/>
            <a:ext cx="6400800" cy="3657600"/>
          </a:xfrm>
          <a:prstGeom prst="rect">
            <a:avLst/>
          </a:prstGeom>
          <a:noFill/>
          <a:ln>
            <a:noFill/>
          </a:ln>
        </p:spPr>
        <p:txBody>
          <a:bodyPr anchorCtr="0" anchor="t" bIns="46025" lIns="92075" spcFirstLastPara="1" rIns="92075" wrap="square" tIns="46025">
            <a:noAutofit/>
          </a:bodyPr>
          <a:lstStyle/>
          <a:p>
            <a:pPr indent="0" lvl="0" marL="0" rtl="0" algn="ctr">
              <a:lnSpc>
                <a:spcPct val="100000"/>
              </a:lnSpc>
              <a:spcBef>
                <a:spcPts val="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A ) Dos yang betul.</a:t>
            </a:r>
            <a:endParaRPr/>
          </a:p>
          <a:p>
            <a:pPr indent="0" lvl="0" marL="0" rtl="0" algn="ctr">
              <a:lnSpc>
                <a:spcPct val="100000"/>
              </a:lnSpc>
              <a:spcBef>
                <a:spcPts val="640"/>
              </a:spcBef>
              <a:spcAft>
                <a:spcPts val="0"/>
              </a:spcAft>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B) Cara pemberian ubat yang betul.</a:t>
            </a:r>
            <a:endParaRPr/>
          </a:p>
          <a:p>
            <a:pPr indent="0" lvl="0" marL="0" rtl="0" algn="ctr">
              <a:lnSpc>
                <a:spcPct val="100000"/>
              </a:lnSpc>
              <a:spcBef>
                <a:spcPts val="640"/>
              </a:spcBef>
              <a:spcAft>
                <a:spcPts val="0"/>
              </a:spcAft>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C) Pengetahuan mengenai kesan toksik.</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sp>
        <p:nvSpPr>
          <p:cNvPr id="137" name="Google Shape;137;p17"/>
          <p:cNvSpPr txBox="1"/>
          <p:nvPr>
            <p:ph type="ctrTitle"/>
          </p:nvPr>
        </p:nvSpPr>
        <p:spPr>
          <a:xfrm>
            <a:off x="2819400" y="1447800"/>
            <a:ext cx="5638800" cy="11430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4400"/>
              <a:buFont typeface="Times New Roman"/>
              <a:buNone/>
            </a:pPr>
            <a:r>
              <a:rPr b="0" i="1" lang="en-US" sz="4400" u="none">
                <a:solidFill>
                  <a:schemeClr val="dk2"/>
                </a:solidFill>
                <a:latin typeface="Times New Roman"/>
                <a:ea typeface="Times New Roman"/>
                <a:cs typeface="Times New Roman"/>
                <a:sym typeface="Times New Roman"/>
              </a:rPr>
              <a:t>PERUMAH/HOST</a:t>
            </a:r>
            <a:endParaRPr/>
          </a:p>
        </p:txBody>
      </p:sp>
      <p:sp>
        <p:nvSpPr>
          <p:cNvPr id="138" name="Google Shape;138;p17"/>
          <p:cNvSpPr txBox="1"/>
          <p:nvPr>
            <p:ph idx="1" type="subTitle"/>
          </p:nvPr>
        </p:nvSpPr>
        <p:spPr>
          <a:xfrm>
            <a:off x="1371600" y="3733800"/>
            <a:ext cx="6400800" cy="1752600"/>
          </a:xfrm>
          <a:prstGeom prst="rect">
            <a:avLst/>
          </a:prstGeom>
          <a:noFill/>
          <a:ln>
            <a:noFill/>
          </a:ln>
        </p:spPr>
        <p:txBody>
          <a:bodyPr anchorCtr="0" anchor="t" bIns="46025" lIns="92075" spcFirstLastPara="1" rIns="92075" wrap="square" tIns="46025">
            <a:noAutofit/>
          </a:bodyPr>
          <a:lstStyle/>
          <a:p>
            <a:pPr indent="0" lvl="0" marL="0" rtl="0" algn="ctr">
              <a:lnSpc>
                <a:spcPct val="100000"/>
              </a:lnSpc>
              <a:spcBef>
                <a:spcPts val="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Sesuatu haiwan yang menyokong kehidupan sesuatu parasit samaada pada permukaan atau di dalam badan.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 name="Shape 142"/>
        <p:cNvGrpSpPr/>
        <p:nvPr/>
      </p:nvGrpSpPr>
      <p:grpSpPr>
        <a:xfrm>
          <a:off x="0" y="0"/>
          <a:ext cx="0" cy="0"/>
          <a:chOff x="0" y="0"/>
          <a:chExt cx="0" cy="0"/>
        </a:xfrm>
      </p:grpSpPr>
      <p:sp>
        <p:nvSpPr>
          <p:cNvPr id="143" name="Google Shape;143;p18"/>
          <p:cNvSpPr txBox="1"/>
          <p:nvPr>
            <p:ph type="ctrTitle"/>
          </p:nvPr>
        </p:nvSpPr>
        <p:spPr>
          <a:xfrm>
            <a:off x="685800" y="1447800"/>
            <a:ext cx="7772400" cy="11430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4400"/>
              <a:buFont typeface="Times New Roman"/>
              <a:buNone/>
            </a:pPr>
            <a:r>
              <a:rPr b="0" i="1" lang="en-US" sz="4400" u="none">
                <a:solidFill>
                  <a:schemeClr val="dk2"/>
                </a:solidFill>
                <a:latin typeface="Times New Roman"/>
                <a:ea typeface="Times New Roman"/>
                <a:cs typeface="Times New Roman"/>
                <a:sym typeface="Times New Roman"/>
              </a:rPr>
              <a:t>PERUMAH DEFINITIF (AKHIR)</a:t>
            </a:r>
            <a:endParaRPr/>
          </a:p>
        </p:txBody>
      </p:sp>
      <p:sp>
        <p:nvSpPr>
          <p:cNvPr id="144" name="Google Shape;144;p18"/>
          <p:cNvSpPr txBox="1"/>
          <p:nvPr>
            <p:ph idx="1" type="subTitle"/>
          </p:nvPr>
        </p:nvSpPr>
        <p:spPr>
          <a:xfrm>
            <a:off x="1371600" y="3733800"/>
            <a:ext cx="6400800" cy="1752600"/>
          </a:xfrm>
          <a:prstGeom prst="rect">
            <a:avLst/>
          </a:prstGeom>
          <a:noFill/>
          <a:ln>
            <a:noFill/>
          </a:ln>
        </p:spPr>
        <p:txBody>
          <a:bodyPr anchorCtr="0" anchor="t" bIns="46025" lIns="92075" spcFirstLastPara="1" rIns="92075" wrap="square" tIns="46025">
            <a:noAutofit/>
          </a:bodyPr>
          <a:lstStyle/>
          <a:p>
            <a:pPr indent="0" lvl="0" marL="0" rtl="0" algn="ctr">
              <a:lnSpc>
                <a:spcPct val="100000"/>
              </a:lnSpc>
              <a:spcBef>
                <a:spcPts val="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Perumah di mana parasit mencapai kematangan dan membiak secara seksual.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 name="Shape 148"/>
        <p:cNvGrpSpPr/>
        <p:nvPr/>
      </p:nvGrpSpPr>
      <p:grpSpPr>
        <a:xfrm>
          <a:off x="0" y="0"/>
          <a:ext cx="0" cy="0"/>
          <a:chOff x="0" y="0"/>
          <a:chExt cx="0" cy="0"/>
        </a:xfrm>
      </p:grpSpPr>
      <p:sp>
        <p:nvSpPr>
          <p:cNvPr id="149" name="Google Shape;149;p19"/>
          <p:cNvSpPr txBox="1"/>
          <p:nvPr>
            <p:ph type="ctrTitle"/>
          </p:nvPr>
        </p:nvSpPr>
        <p:spPr>
          <a:xfrm>
            <a:off x="685800" y="1447800"/>
            <a:ext cx="7772400" cy="11430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4400"/>
              <a:buFont typeface="Times New Roman"/>
              <a:buNone/>
            </a:pPr>
            <a:r>
              <a:rPr b="0" i="1" lang="en-US" sz="4400" u="none">
                <a:solidFill>
                  <a:schemeClr val="dk2"/>
                </a:solidFill>
                <a:latin typeface="Times New Roman"/>
                <a:ea typeface="Times New Roman"/>
                <a:cs typeface="Times New Roman"/>
                <a:sym typeface="Times New Roman"/>
              </a:rPr>
              <a:t>Perumah perantaraan</a:t>
            </a:r>
            <a:br>
              <a:rPr b="0" i="1" lang="en-US" sz="4400" u="none">
                <a:solidFill>
                  <a:schemeClr val="dk2"/>
                </a:solidFill>
                <a:latin typeface="Times New Roman"/>
                <a:ea typeface="Times New Roman"/>
                <a:cs typeface="Times New Roman"/>
                <a:sym typeface="Times New Roman"/>
              </a:rPr>
            </a:br>
            <a:r>
              <a:rPr b="0" i="1" lang="en-US" sz="4400" u="none">
                <a:solidFill>
                  <a:schemeClr val="dk2"/>
                </a:solidFill>
                <a:latin typeface="Times New Roman"/>
                <a:ea typeface="Times New Roman"/>
                <a:cs typeface="Times New Roman"/>
                <a:sym typeface="Times New Roman"/>
              </a:rPr>
              <a:t>( Intermediate)</a:t>
            </a:r>
            <a:endParaRPr/>
          </a:p>
        </p:txBody>
      </p:sp>
      <p:sp>
        <p:nvSpPr>
          <p:cNvPr id="150" name="Google Shape;150;p19"/>
          <p:cNvSpPr txBox="1"/>
          <p:nvPr>
            <p:ph idx="1" type="subTitle"/>
          </p:nvPr>
        </p:nvSpPr>
        <p:spPr>
          <a:xfrm>
            <a:off x="1371600" y="3733800"/>
            <a:ext cx="6400800" cy="1752600"/>
          </a:xfrm>
          <a:prstGeom prst="rect">
            <a:avLst/>
          </a:prstGeom>
          <a:noFill/>
          <a:ln>
            <a:noFill/>
          </a:ln>
        </p:spPr>
        <p:txBody>
          <a:bodyPr anchorCtr="0" anchor="t" bIns="46025" lIns="92075" spcFirstLastPara="1" rIns="92075" wrap="square" tIns="46025">
            <a:noAutofit/>
          </a:bodyPr>
          <a:lstStyle/>
          <a:p>
            <a:pPr indent="0" lvl="0" marL="0" rtl="0" algn="ctr">
              <a:lnSpc>
                <a:spcPct val="100000"/>
              </a:lnSpc>
              <a:spcBef>
                <a:spcPts val="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Perumah di mana peringkat larva parasit terbentuk untuk menjadi infektif kepada perumah akhir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 name="Shape 46"/>
        <p:cNvGrpSpPr/>
        <p:nvPr/>
      </p:nvGrpSpPr>
      <p:grpSpPr>
        <a:xfrm>
          <a:off x="0" y="0"/>
          <a:ext cx="0" cy="0"/>
          <a:chOff x="0" y="0"/>
          <a:chExt cx="0" cy="0"/>
        </a:xfrm>
      </p:grpSpPr>
      <p:sp>
        <p:nvSpPr>
          <p:cNvPr id="47" name="Google Shape;47;p2"/>
          <p:cNvSpPr txBox="1"/>
          <p:nvPr>
            <p:ph type="ctrTitle"/>
          </p:nvPr>
        </p:nvSpPr>
        <p:spPr>
          <a:xfrm>
            <a:off x="685800" y="1447800"/>
            <a:ext cx="3733800" cy="11430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4400"/>
              <a:buFont typeface="Times New Roman"/>
              <a:buNone/>
            </a:pPr>
            <a:r>
              <a:rPr b="0" i="1" lang="en-US" sz="4400" u="none">
                <a:solidFill>
                  <a:schemeClr val="dk2"/>
                </a:solidFill>
                <a:latin typeface="Times New Roman"/>
                <a:ea typeface="Times New Roman"/>
                <a:cs typeface="Times New Roman"/>
                <a:sym typeface="Times New Roman"/>
              </a:rPr>
              <a:t>PARASITISMA</a:t>
            </a:r>
            <a:endParaRPr/>
          </a:p>
        </p:txBody>
      </p:sp>
      <p:sp>
        <p:nvSpPr>
          <p:cNvPr id="48" name="Google Shape;48;p2"/>
          <p:cNvSpPr txBox="1"/>
          <p:nvPr>
            <p:ph idx="1" type="subTitle"/>
          </p:nvPr>
        </p:nvSpPr>
        <p:spPr>
          <a:xfrm>
            <a:off x="1371600" y="3733800"/>
            <a:ext cx="6400800" cy="1752600"/>
          </a:xfrm>
          <a:prstGeom prst="rect">
            <a:avLst/>
          </a:prstGeom>
          <a:noFill/>
          <a:ln>
            <a:noFill/>
          </a:ln>
        </p:spPr>
        <p:txBody>
          <a:bodyPr anchorCtr="0" anchor="t" bIns="46025" lIns="92075" spcFirstLastPara="1" rIns="92075" wrap="square" tIns="46025">
            <a:noAutofit/>
          </a:bodyPr>
          <a:lstStyle/>
          <a:p>
            <a:pPr indent="0" lvl="0" marL="0" rtl="0" algn="ctr">
              <a:lnSpc>
                <a:spcPct val="100000"/>
              </a:lnSpc>
              <a:spcBef>
                <a:spcPts val="0"/>
              </a:spcBef>
              <a:spcAft>
                <a:spcPts val="0"/>
              </a:spcAft>
              <a:buSzPts val="2800"/>
              <a:buFont typeface="Times New Roman"/>
              <a:buNone/>
            </a:pPr>
            <a:r>
              <a:rPr b="0" i="0" lang="en-US" sz="2800" u="none">
                <a:solidFill>
                  <a:schemeClr val="dk1"/>
                </a:solidFill>
                <a:latin typeface="Times New Roman"/>
                <a:ea typeface="Times New Roman"/>
                <a:cs typeface="Times New Roman"/>
                <a:sym typeface="Times New Roman"/>
              </a:rPr>
              <a:t>PERHUBUNGAN DIANTARA DUA ORGANISMA BIASANYA SPESIS YANG BERLAINAN DI MANA PARASIT MENDAPAT FAEDAH DAN PERUMAH MENDAPAT KESAN KEBURUKAN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4" name="Shape 154"/>
        <p:cNvGrpSpPr/>
        <p:nvPr/>
      </p:nvGrpSpPr>
      <p:grpSpPr>
        <a:xfrm>
          <a:off x="0" y="0"/>
          <a:ext cx="0" cy="0"/>
          <a:chOff x="0" y="0"/>
          <a:chExt cx="0" cy="0"/>
        </a:xfrm>
      </p:grpSpPr>
      <p:sp>
        <p:nvSpPr>
          <p:cNvPr id="155" name="Google Shape;155;p20"/>
          <p:cNvSpPr txBox="1"/>
          <p:nvPr>
            <p:ph type="ctrTitle"/>
          </p:nvPr>
        </p:nvSpPr>
        <p:spPr>
          <a:xfrm>
            <a:off x="685800" y="1447800"/>
            <a:ext cx="7772400" cy="11430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4400"/>
              <a:buFont typeface="Times New Roman"/>
              <a:buNone/>
            </a:pPr>
            <a:r>
              <a:rPr b="0" i="1" lang="en-US" sz="4400" u="none">
                <a:solidFill>
                  <a:schemeClr val="dk2"/>
                </a:solidFill>
                <a:latin typeface="Times New Roman"/>
                <a:ea typeface="Times New Roman"/>
                <a:cs typeface="Times New Roman"/>
                <a:sym typeface="Times New Roman"/>
              </a:rPr>
              <a:t>PERUMAH PENGANGKUT (TRANSPORT)</a:t>
            </a:r>
            <a:endParaRPr/>
          </a:p>
        </p:txBody>
      </p:sp>
      <p:sp>
        <p:nvSpPr>
          <p:cNvPr id="156" name="Google Shape;156;p20"/>
          <p:cNvSpPr txBox="1"/>
          <p:nvPr>
            <p:ph idx="1" type="subTitle"/>
          </p:nvPr>
        </p:nvSpPr>
        <p:spPr>
          <a:xfrm>
            <a:off x="1371600" y="3733800"/>
            <a:ext cx="6400800" cy="1752600"/>
          </a:xfrm>
          <a:prstGeom prst="rect">
            <a:avLst/>
          </a:prstGeom>
          <a:noFill/>
          <a:ln>
            <a:noFill/>
          </a:ln>
        </p:spPr>
        <p:txBody>
          <a:bodyPr anchorCtr="0" anchor="t" bIns="46025" lIns="92075" spcFirstLastPara="1" rIns="92075" wrap="square" tIns="46025">
            <a:noAutofit/>
          </a:bodyPr>
          <a:lstStyle/>
          <a:p>
            <a:pPr indent="0" lvl="0" marL="0" rtl="0" algn="ctr">
              <a:lnSpc>
                <a:spcPct val="100000"/>
              </a:lnSpc>
              <a:spcBef>
                <a:spcPts val="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Parasit tidak menjalani perkembangan lanjut cuma untuk penyibaran.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 name="Shape 160"/>
        <p:cNvGrpSpPr/>
        <p:nvPr/>
      </p:nvGrpSpPr>
      <p:grpSpPr>
        <a:xfrm>
          <a:off x="0" y="0"/>
          <a:ext cx="0" cy="0"/>
          <a:chOff x="0" y="0"/>
          <a:chExt cx="0" cy="0"/>
        </a:xfrm>
      </p:grpSpPr>
      <p:sp>
        <p:nvSpPr>
          <p:cNvPr id="161" name="Google Shape;161;p21"/>
          <p:cNvSpPr txBox="1"/>
          <p:nvPr>
            <p:ph type="title"/>
          </p:nvPr>
        </p:nvSpPr>
        <p:spPr>
          <a:xfrm>
            <a:off x="685800" y="381000"/>
            <a:ext cx="7772400" cy="11430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4400"/>
              <a:buFont typeface="Times New Roman"/>
              <a:buNone/>
            </a:pPr>
            <a:r>
              <a:rPr b="0" i="1" lang="en-US" sz="4400" u="none">
                <a:solidFill>
                  <a:schemeClr val="dk2"/>
                </a:solidFill>
                <a:latin typeface="Times New Roman"/>
                <a:ea typeface="Times New Roman"/>
                <a:cs typeface="Times New Roman"/>
                <a:sym typeface="Times New Roman"/>
              </a:rPr>
              <a:t>CIRI -CIRI CACING NEMATOD</a:t>
            </a:r>
            <a:endParaRPr/>
          </a:p>
        </p:txBody>
      </p:sp>
      <p:sp>
        <p:nvSpPr>
          <p:cNvPr id="162" name="Google Shape;162;p21"/>
          <p:cNvSpPr txBox="1"/>
          <p:nvPr>
            <p:ph idx="1" type="body"/>
          </p:nvPr>
        </p:nvSpPr>
        <p:spPr>
          <a:xfrm>
            <a:off x="685800" y="2057400"/>
            <a:ext cx="7772400" cy="411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Badan berbentuk lansing , tiada segmen</a:t>
            </a:r>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Saiz badan dari 5mm - 1 meter.</a:t>
            </a:r>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Badan di selaputi kutikal yang kuat.</a:t>
            </a:r>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Organ jantina di asingkan (diecious)</a:t>
            </a:r>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Cacing    lebih kecil dari cacing  </a:t>
            </a:r>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Sistem pembiakan sempurna mempunyai mulut, usus dan anus.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6" name="Shape 166"/>
        <p:cNvGrpSpPr/>
        <p:nvPr/>
      </p:nvGrpSpPr>
      <p:grpSpPr>
        <a:xfrm>
          <a:off x="0" y="0"/>
          <a:ext cx="0" cy="0"/>
          <a:chOff x="0" y="0"/>
          <a:chExt cx="0" cy="0"/>
        </a:xfrm>
      </p:grpSpPr>
      <p:graphicFrame>
        <p:nvGraphicFramePr>
          <p:cNvPr id="167" name="Google Shape;167;p22"/>
          <p:cNvGraphicFramePr/>
          <p:nvPr/>
        </p:nvGraphicFramePr>
        <p:xfrm>
          <a:off x="0" y="1690687"/>
          <a:ext cx="9144000" cy="5167312"/>
        </p:xfrm>
        <a:graphic>
          <a:graphicData uri="http://schemas.openxmlformats.org/presentationml/2006/ole">
            <mc:AlternateContent>
              <mc:Choice Requires="v">
                <p:oleObj r:id="rId4" imgH="5167312" imgW="9144000" progId="Paint.Picture" spid="_x0000_s1">
                  <p:embed/>
                </p:oleObj>
              </mc:Choice>
              <mc:Fallback>
                <p:oleObj r:id="rId5" imgH="5167312" imgW="9144000" progId="Paint.Picture">
                  <p:embed/>
                  <p:pic>
                    <p:nvPicPr>
                      <p:cNvPr id="167" name="Google Shape;167;p22"/>
                      <p:cNvPicPr preferRelativeResize="0"/>
                      <p:nvPr/>
                    </p:nvPicPr>
                    <p:blipFill rotWithShape="1">
                      <a:blip r:embed="rId6">
                        <a:alphaModFix/>
                      </a:blip>
                      <a:srcRect b="0" l="0" r="0" t="0"/>
                      <a:stretch/>
                    </p:blipFill>
                    <p:spPr>
                      <a:xfrm>
                        <a:off x="0" y="1690687"/>
                        <a:ext cx="9144000" cy="5167312"/>
                      </a:xfrm>
                      <a:prstGeom prst="rect">
                        <a:avLst/>
                      </a:prstGeom>
                      <a:noFill/>
                      <a:ln>
                        <a:noFill/>
                      </a:ln>
                    </p:spPr>
                  </p:pic>
                </p:oleObj>
              </mc:Fallback>
            </mc:AlternateContent>
          </a:graphicData>
        </a:graphic>
      </p:graphicFrame>
      <p:sp>
        <p:nvSpPr>
          <p:cNvPr id="168" name="Google Shape;168;p22"/>
          <p:cNvSpPr txBox="1"/>
          <p:nvPr/>
        </p:nvSpPr>
        <p:spPr>
          <a:xfrm>
            <a:off x="990600" y="228600"/>
            <a:ext cx="7339012"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6600"/>
              </a:buClr>
              <a:buSzPts val="2400"/>
              <a:buFont typeface="Times New Roman"/>
              <a:buNone/>
            </a:pPr>
            <a:r>
              <a:rPr b="0" i="0" lang="en-US" sz="2400" u="none">
                <a:solidFill>
                  <a:srgbClr val="FF6600"/>
                </a:solidFill>
                <a:latin typeface="Times New Roman"/>
                <a:ea typeface="Times New Roman"/>
                <a:cs typeface="Times New Roman"/>
                <a:sym typeface="Times New Roman"/>
              </a:rPr>
              <a:t>PERINGKAT EDARAN HIDUP CACING NEMATODA</a:t>
            </a:r>
            <a:endParaRPr/>
          </a:p>
        </p:txBody>
      </p:sp>
      <p:sp>
        <p:nvSpPr>
          <p:cNvPr id="169" name="Google Shape;169;p22"/>
          <p:cNvSpPr txBox="1"/>
          <p:nvPr/>
        </p:nvSpPr>
        <p:spPr>
          <a:xfrm>
            <a:off x="365125" y="803275"/>
            <a:ext cx="8474075"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6600"/>
              </a:buClr>
              <a:buSzPts val="2400"/>
              <a:buFont typeface="Times New Roman"/>
              <a:buNone/>
            </a:pPr>
            <a:r>
              <a:rPr b="0" i="0" lang="en-US" sz="2400" u="none">
                <a:solidFill>
                  <a:srgbClr val="FF6600"/>
                </a:solidFill>
                <a:latin typeface="Times New Roman"/>
                <a:ea typeface="Times New Roman"/>
                <a:cs typeface="Times New Roman"/>
                <a:sym typeface="Times New Roman"/>
              </a:rPr>
              <a:t>TELUR                              LARVA                                   DEWASA</a:t>
            </a:r>
            <a:endParaRPr/>
          </a:p>
        </p:txBody>
      </p:sp>
      <p:cxnSp>
        <p:nvCxnSpPr>
          <p:cNvPr id="170" name="Google Shape;170;p22"/>
          <p:cNvCxnSpPr/>
          <p:nvPr/>
        </p:nvCxnSpPr>
        <p:spPr>
          <a:xfrm>
            <a:off x="1752600" y="1066800"/>
            <a:ext cx="1676400" cy="0"/>
          </a:xfrm>
          <a:prstGeom prst="straightConnector1">
            <a:avLst/>
          </a:prstGeom>
          <a:noFill/>
          <a:ln cap="flat" cmpd="sng" w="12700">
            <a:solidFill>
              <a:schemeClr val="dk1"/>
            </a:solidFill>
            <a:prstDash val="solid"/>
            <a:miter lim="800000"/>
            <a:headEnd len="med" w="med" type="none"/>
            <a:tailEnd len="sm" w="sm" type="triangle"/>
          </a:ln>
        </p:spPr>
      </p:cxnSp>
      <p:cxnSp>
        <p:nvCxnSpPr>
          <p:cNvPr id="171" name="Google Shape;171;p22"/>
          <p:cNvCxnSpPr/>
          <p:nvPr/>
        </p:nvCxnSpPr>
        <p:spPr>
          <a:xfrm>
            <a:off x="5105400" y="1066800"/>
            <a:ext cx="2057400" cy="0"/>
          </a:xfrm>
          <a:prstGeom prst="straightConnector1">
            <a:avLst/>
          </a:prstGeom>
          <a:noFill/>
          <a:ln cap="flat" cmpd="sng" w="12700">
            <a:solidFill>
              <a:schemeClr val="dk1"/>
            </a:solidFill>
            <a:prstDash val="solid"/>
            <a:miter lim="800000"/>
            <a:headEnd len="med" w="med" type="none"/>
            <a:tailEnd len="sm" w="sm" type="triangle"/>
          </a:ln>
        </p:spPr>
      </p:cxnSp>
      <p:sp>
        <p:nvSpPr>
          <p:cNvPr id="172" name="Google Shape;172;p22"/>
          <p:cNvSpPr txBox="1"/>
          <p:nvPr/>
        </p:nvSpPr>
        <p:spPr>
          <a:xfrm>
            <a:off x="669925" y="5146675"/>
            <a:ext cx="842962" cy="457200"/>
          </a:xfrm>
          <a:prstGeom prst="rect">
            <a:avLst/>
          </a:prstGeom>
          <a:solidFill>
            <a:srgbClr val="FF6600"/>
          </a:solidFill>
          <a:ln>
            <a:noFill/>
          </a:ln>
          <a:effectLst>
            <a:outerShdw blurRad="63500" dir="13500000" dist="107763">
              <a:schemeClr val="lt2"/>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Telur</a:t>
            </a:r>
            <a:endParaRPr/>
          </a:p>
        </p:txBody>
      </p:sp>
      <p:sp>
        <p:nvSpPr>
          <p:cNvPr id="173" name="Google Shape;173;p22"/>
          <p:cNvSpPr txBox="1"/>
          <p:nvPr/>
        </p:nvSpPr>
        <p:spPr>
          <a:xfrm>
            <a:off x="3184525" y="5146675"/>
            <a:ext cx="522287" cy="457200"/>
          </a:xfrm>
          <a:prstGeom prst="rect">
            <a:avLst/>
          </a:prstGeom>
          <a:solidFill>
            <a:srgbClr val="FF6600"/>
          </a:solidFill>
          <a:ln>
            <a:noFill/>
          </a:ln>
          <a:effectLst>
            <a:outerShdw blurRad="63500" dir="13500000" dist="107763">
              <a:schemeClr val="lt2"/>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L1</a:t>
            </a:r>
            <a:endParaRPr/>
          </a:p>
        </p:txBody>
      </p:sp>
      <p:sp>
        <p:nvSpPr>
          <p:cNvPr id="174" name="Google Shape;174;p22"/>
          <p:cNvSpPr txBox="1"/>
          <p:nvPr/>
        </p:nvSpPr>
        <p:spPr>
          <a:xfrm>
            <a:off x="5241925" y="5146675"/>
            <a:ext cx="522287" cy="457200"/>
          </a:xfrm>
          <a:prstGeom prst="rect">
            <a:avLst/>
          </a:prstGeom>
          <a:solidFill>
            <a:srgbClr val="FF6600"/>
          </a:solidFill>
          <a:ln>
            <a:noFill/>
          </a:ln>
          <a:effectLst>
            <a:outerShdw blurRad="63500" dir="13500000" dist="107763">
              <a:schemeClr val="lt2"/>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L2</a:t>
            </a:r>
            <a:endParaRPr/>
          </a:p>
        </p:txBody>
      </p:sp>
      <p:sp>
        <p:nvSpPr>
          <p:cNvPr id="175" name="Google Shape;175;p22"/>
          <p:cNvSpPr txBox="1"/>
          <p:nvPr/>
        </p:nvSpPr>
        <p:spPr>
          <a:xfrm>
            <a:off x="7451725" y="5070475"/>
            <a:ext cx="522287" cy="457200"/>
          </a:xfrm>
          <a:prstGeom prst="rect">
            <a:avLst/>
          </a:prstGeom>
          <a:solidFill>
            <a:srgbClr val="FF6600"/>
          </a:solidFill>
          <a:ln>
            <a:noFill/>
          </a:ln>
          <a:effectLst>
            <a:outerShdw blurRad="63500" dir="13500000" dist="107763">
              <a:schemeClr val="lt2"/>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L3</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graphicFrame>
        <p:nvGraphicFramePr>
          <p:cNvPr id="180" name="Google Shape;180;p23"/>
          <p:cNvGraphicFramePr/>
          <p:nvPr/>
        </p:nvGraphicFramePr>
        <p:xfrm>
          <a:off x="609600" y="796925"/>
          <a:ext cx="7696200" cy="4613275"/>
        </p:xfrm>
        <a:graphic>
          <a:graphicData uri="http://schemas.openxmlformats.org/presentationml/2006/ole">
            <mc:AlternateContent>
              <mc:Choice Requires="v">
                <p:oleObj r:id="rId4" imgH="4613275" imgW="7696200" progId="Paint.Picture" spid="_x0000_s1">
                  <p:embed/>
                </p:oleObj>
              </mc:Choice>
              <mc:Fallback>
                <p:oleObj r:id="rId5" imgH="4613275" imgW="7696200" progId="Paint.Picture">
                  <p:embed/>
                  <p:pic>
                    <p:nvPicPr>
                      <p:cNvPr id="180" name="Google Shape;180;p23"/>
                      <p:cNvPicPr preferRelativeResize="0"/>
                      <p:nvPr/>
                    </p:nvPicPr>
                    <p:blipFill rotWithShape="1">
                      <a:blip r:embed="rId6">
                        <a:alphaModFix/>
                      </a:blip>
                      <a:srcRect b="0" l="0" r="0" t="0"/>
                      <a:stretch/>
                    </p:blipFill>
                    <p:spPr>
                      <a:xfrm>
                        <a:off x="609600" y="796925"/>
                        <a:ext cx="7696200" cy="4613275"/>
                      </a:xfrm>
                      <a:prstGeom prst="rect">
                        <a:avLst/>
                      </a:prstGeom>
                      <a:noFill/>
                      <a:ln>
                        <a:noFill/>
                      </a:ln>
                    </p:spPr>
                  </p:pic>
                </p:oleObj>
              </mc:Fallback>
            </mc:AlternateContent>
          </a:graphicData>
        </a:graphic>
      </p:graphicFrame>
      <p:sp>
        <p:nvSpPr>
          <p:cNvPr id="181" name="Google Shape;181;p23"/>
          <p:cNvSpPr txBox="1"/>
          <p:nvPr/>
        </p:nvSpPr>
        <p:spPr>
          <a:xfrm>
            <a:off x="1219200" y="0"/>
            <a:ext cx="5494337"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6600"/>
              </a:buClr>
              <a:buSzPts val="2400"/>
              <a:buFont typeface="Times New Roman"/>
              <a:buNone/>
            </a:pPr>
            <a:r>
              <a:rPr b="0" i="0" lang="en-US" sz="2400" u="none">
                <a:solidFill>
                  <a:srgbClr val="FF6600"/>
                </a:solidFill>
                <a:latin typeface="Times New Roman"/>
                <a:ea typeface="Times New Roman"/>
                <a:cs typeface="Times New Roman"/>
                <a:sym typeface="Times New Roman"/>
              </a:rPr>
              <a:t>EDARAN HIDUP Haemonchus   contortus</a:t>
            </a:r>
            <a:endParaRPr/>
          </a:p>
        </p:txBody>
      </p:sp>
      <p:sp>
        <p:nvSpPr>
          <p:cNvPr id="182" name="Google Shape;182;p23"/>
          <p:cNvSpPr txBox="1"/>
          <p:nvPr/>
        </p:nvSpPr>
        <p:spPr>
          <a:xfrm>
            <a:off x="1447800" y="5543550"/>
            <a:ext cx="5638800" cy="1069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6600"/>
              </a:buClr>
              <a:buSzPts val="1600"/>
              <a:buFont typeface="Times New Roman"/>
              <a:buNone/>
            </a:pPr>
            <a:r>
              <a:rPr b="0" i="0" lang="en-US" sz="1600" u="none">
                <a:solidFill>
                  <a:srgbClr val="FF6600"/>
                </a:solidFill>
                <a:latin typeface="Times New Roman"/>
                <a:ea typeface="Times New Roman"/>
                <a:cs typeface="Times New Roman"/>
                <a:sym typeface="Times New Roman"/>
              </a:rPr>
              <a:t>Telur yang di keluarkan melalui tahi adalah pada peringkat molura.Telur menetas menjadi L1dan dan bersalin kulit menjadi L2 dan L3. L3 adalah peringkat jangkitan.L3 apabila di makan oleh bebiri ia akan menjadi dewasa di abomasum.</a:t>
            </a:r>
            <a:endParaRPr/>
          </a:p>
        </p:txBody>
      </p:sp>
      <p:sp>
        <p:nvSpPr>
          <p:cNvPr id="183" name="Google Shape;183;p23"/>
          <p:cNvSpPr txBox="1"/>
          <p:nvPr/>
        </p:nvSpPr>
        <p:spPr>
          <a:xfrm>
            <a:off x="6537325" y="3871912"/>
            <a:ext cx="409575" cy="336550"/>
          </a:xfrm>
          <a:prstGeom prst="rect">
            <a:avLst/>
          </a:prstGeom>
          <a:solidFill>
            <a:srgbClr val="FF6600"/>
          </a:solidFill>
          <a:ln>
            <a:noFill/>
          </a:ln>
          <a:effectLst>
            <a:outerShdw blurRad="63500" dir="13500000" dist="107763">
              <a:schemeClr val="lt2"/>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600"/>
              <a:buFont typeface="Times New Roman"/>
              <a:buNone/>
            </a:pPr>
            <a:r>
              <a:rPr b="0" i="0" lang="en-US" sz="1600" u="none">
                <a:solidFill>
                  <a:schemeClr val="lt1"/>
                </a:solidFill>
                <a:latin typeface="Times New Roman"/>
                <a:ea typeface="Times New Roman"/>
                <a:cs typeface="Times New Roman"/>
                <a:sym typeface="Times New Roman"/>
              </a:rPr>
              <a:t>L1</a:t>
            </a:r>
            <a:endParaRPr/>
          </a:p>
        </p:txBody>
      </p:sp>
      <p:sp>
        <p:nvSpPr>
          <p:cNvPr id="184" name="Google Shape;184;p23"/>
          <p:cNvSpPr txBox="1"/>
          <p:nvPr/>
        </p:nvSpPr>
        <p:spPr>
          <a:xfrm>
            <a:off x="6613525" y="4862512"/>
            <a:ext cx="409575" cy="336550"/>
          </a:xfrm>
          <a:prstGeom prst="rect">
            <a:avLst/>
          </a:prstGeom>
          <a:solidFill>
            <a:srgbClr val="FF6600"/>
          </a:solidFill>
          <a:ln>
            <a:noFill/>
          </a:ln>
          <a:effectLst>
            <a:outerShdw blurRad="63500" dir="13500000" dist="107763">
              <a:schemeClr val="lt2"/>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600"/>
              <a:buFont typeface="Times New Roman"/>
              <a:buNone/>
            </a:pPr>
            <a:r>
              <a:rPr b="0" i="0" lang="en-US" sz="1600" u="none">
                <a:solidFill>
                  <a:schemeClr val="lt1"/>
                </a:solidFill>
                <a:latin typeface="Times New Roman"/>
                <a:ea typeface="Times New Roman"/>
                <a:cs typeface="Times New Roman"/>
                <a:sym typeface="Times New Roman"/>
              </a:rPr>
              <a:t>L2</a:t>
            </a:r>
            <a:endParaRPr/>
          </a:p>
        </p:txBody>
      </p:sp>
      <p:sp>
        <p:nvSpPr>
          <p:cNvPr id="185" name="Google Shape;185;p23"/>
          <p:cNvSpPr txBox="1"/>
          <p:nvPr/>
        </p:nvSpPr>
        <p:spPr>
          <a:xfrm>
            <a:off x="6156325" y="2805112"/>
            <a:ext cx="625475" cy="336550"/>
          </a:xfrm>
          <a:prstGeom prst="rect">
            <a:avLst/>
          </a:prstGeom>
          <a:solidFill>
            <a:srgbClr val="FF6600"/>
          </a:solidFill>
          <a:ln>
            <a:noFill/>
          </a:ln>
          <a:effectLst>
            <a:outerShdw blurRad="63500" dir="13500000" dist="107763">
              <a:schemeClr val="lt2"/>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600"/>
              <a:buFont typeface="Times New Roman"/>
              <a:buNone/>
            </a:pPr>
            <a:r>
              <a:rPr b="0" i="0" lang="en-US" sz="1600" u="none">
                <a:solidFill>
                  <a:schemeClr val="lt1"/>
                </a:solidFill>
                <a:latin typeface="Times New Roman"/>
                <a:ea typeface="Times New Roman"/>
                <a:cs typeface="Times New Roman"/>
                <a:sym typeface="Times New Roman"/>
              </a:rPr>
              <a:t>Telur</a:t>
            </a:r>
            <a:endParaRPr/>
          </a:p>
        </p:txBody>
      </p:sp>
      <p:sp>
        <p:nvSpPr>
          <p:cNvPr id="186" name="Google Shape;186;p23"/>
          <p:cNvSpPr txBox="1"/>
          <p:nvPr/>
        </p:nvSpPr>
        <p:spPr>
          <a:xfrm>
            <a:off x="3032125" y="5014912"/>
            <a:ext cx="409575" cy="336550"/>
          </a:xfrm>
          <a:prstGeom prst="rect">
            <a:avLst/>
          </a:prstGeom>
          <a:solidFill>
            <a:srgbClr val="FF6600"/>
          </a:solidFill>
          <a:ln>
            <a:noFill/>
          </a:ln>
          <a:effectLst>
            <a:outerShdw blurRad="63500" dir="13500000" dist="107763">
              <a:schemeClr val="lt2"/>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600"/>
              <a:buFont typeface="Times New Roman"/>
              <a:buNone/>
            </a:pPr>
            <a:r>
              <a:rPr b="0" i="0" lang="en-US" sz="1600" u="none">
                <a:solidFill>
                  <a:schemeClr val="lt1"/>
                </a:solidFill>
                <a:latin typeface="Times New Roman"/>
                <a:ea typeface="Times New Roman"/>
                <a:cs typeface="Times New Roman"/>
                <a:sym typeface="Times New Roman"/>
              </a:rPr>
              <a:t>L3</a:t>
            </a:r>
            <a:endParaRPr/>
          </a:p>
        </p:txBody>
      </p:sp>
      <p:sp>
        <p:nvSpPr>
          <p:cNvPr id="187" name="Google Shape;187;p23"/>
          <p:cNvSpPr txBox="1"/>
          <p:nvPr/>
        </p:nvSpPr>
        <p:spPr>
          <a:xfrm>
            <a:off x="1812925" y="4176712"/>
            <a:ext cx="409575" cy="336550"/>
          </a:xfrm>
          <a:prstGeom prst="rect">
            <a:avLst/>
          </a:prstGeom>
          <a:solidFill>
            <a:srgbClr val="FF6600"/>
          </a:solidFill>
          <a:ln>
            <a:noFill/>
          </a:ln>
          <a:effectLst>
            <a:outerShdw blurRad="63500" dir="13500000" dist="107763">
              <a:schemeClr val="lt2"/>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600"/>
              <a:buFont typeface="Times New Roman"/>
              <a:buNone/>
            </a:pPr>
            <a:r>
              <a:rPr b="0" i="0" lang="en-US" sz="1600" u="none">
                <a:solidFill>
                  <a:schemeClr val="lt1"/>
                </a:solidFill>
                <a:latin typeface="Times New Roman"/>
                <a:ea typeface="Times New Roman"/>
                <a:cs typeface="Times New Roman"/>
                <a:sym typeface="Times New Roman"/>
              </a:rPr>
              <a:t>L4</a:t>
            </a:r>
            <a:endParaRPr/>
          </a:p>
        </p:txBody>
      </p:sp>
      <p:sp>
        <p:nvSpPr>
          <p:cNvPr id="188" name="Google Shape;188;p23"/>
          <p:cNvSpPr txBox="1"/>
          <p:nvPr/>
        </p:nvSpPr>
        <p:spPr>
          <a:xfrm>
            <a:off x="2590800" y="836612"/>
            <a:ext cx="387350" cy="457200"/>
          </a:xfrm>
          <a:prstGeom prst="rect">
            <a:avLst/>
          </a:prstGeom>
          <a:solidFill>
            <a:srgbClr val="FF6600"/>
          </a:solidFill>
          <a:ln>
            <a:noFill/>
          </a:ln>
          <a:effectLst>
            <a:outerShdw blurRad="63500" dir="13500000" dist="107763">
              <a:schemeClr val="lt2"/>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a:t>
            </a:r>
            <a:endParaRPr/>
          </a:p>
        </p:txBody>
      </p:sp>
      <p:sp>
        <p:nvSpPr>
          <p:cNvPr id="189" name="Google Shape;189;p23"/>
          <p:cNvSpPr txBox="1"/>
          <p:nvPr/>
        </p:nvSpPr>
        <p:spPr>
          <a:xfrm>
            <a:off x="2041525" y="1166812"/>
            <a:ext cx="387350" cy="457200"/>
          </a:xfrm>
          <a:prstGeom prst="rect">
            <a:avLst/>
          </a:prstGeom>
          <a:solidFill>
            <a:srgbClr val="FF6600"/>
          </a:solidFill>
          <a:ln>
            <a:noFill/>
          </a:ln>
          <a:effectLst>
            <a:outerShdw blurRad="63500" dir="13500000" dist="107763">
              <a:schemeClr val="lt2"/>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3" name="Shape 193"/>
        <p:cNvGrpSpPr/>
        <p:nvPr/>
      </p:nvGrpSpPr>
      <p:grpSpPr>
        <a:xfrm>
          <a:off x="0" y="0"/>
          <a:ext cx="0" cy="0"/>
          <a:chOff x="0" y="0"/>
          <a:chExt cx="0" cy="0"/>
        </a:xfrm>
      </p:grpSpPr>
      <p:sp>
        <p:nvSpPr>
          <p:cNvPr id="194" name="Google Shape;194;p24"/>
          <p:cNvSpPr txBox="1"/>
          <p:nvPr>
            <p:ph type="title"/>
          </p:nvPr>
        </p:nvSpPr>
        <p:spPr>
          <a:xfrm>
            <a:off x="685800" y="381000"/>
            <a:ext cx="7772400" cy="11430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4400"/>
              <a:buFont typeface="Times New Roman"/>
              <a:buNone/>
            </a:pPr>
            <a:r>
              <a:rPr b="0" i="1" lang="en-US" sz="4400" u="none">
                <a:solidFill>
                  <a:schemeClr val="dk2"/>
                </a:solidFill>
                <a:latin typeface="Times New Roman"/>
                <a:ea typeface="Times New Roman"/>
                <a:cs typeface="Times New Roman"/>
                <a:sym typeface="Times New Roman"/>
              </a:rPr>
              <a:t>Haemonchus contortus</a:t>
            </a:r>
            <a:endParaRPr/>
          </a:p>
        </p:txBody>
      </p:sp>
      <p:sp>
        <p:nvSpPr>
          <p:cNvPr id="195" name="Google Shape;195;p24"/>
          <p:cNvSpPr txBox="1"/>
          <p:nvPr>
            <p:ph idx="1" type="body"/>
          </p:nvPr>
        </p:nvSpPr>
        <p:spPr>
          <a:xfrm>
            <a:off x="685800" y="1600200"/>
            <a:ext cx="7772400" cy="5029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Cacing nematod.</a:t>
            </a:r>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Menyerang kambing dan bebiri.</a:t>
            </a:r>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Menduduki abomasum &amp; menghisap darah. (100ml /ekor ternakan)</a:t>
            </a:r>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Menyebabkan anamia dan hipoprotinemia( kurang protien dalam darah)</a:t>
            </a:r>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Negara barat (4 musim) tiada masalah kerana cacing menyerang pada musim panas sahaja.</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p:txBody>
      </p:sp>
      <p:cxnSp>
        <p:nvCxnSpPr>
          <p:cNvPr id="196" name="Google Shape;196;p24"/>
          <p:cNvCxnSpPr/>
          <p:nvPr/>
        </p:nvCxnSpPr>
        <p:spPr>
          <a:xfrm>
            <a:off x="3200400" y="1447800"/>
            <a:ext cx="2743200" cy="0"/>
          </a:xfrm>
          <a:prstGeom prst="straightConnector1">
            <a:avLst/>
          </a:prstGeom>
          <a:noFill/>
          <a:ln cap="flat" cmpd="sng" w="12700">
            <a:solidFill>
              <a:schemeClr val="dk1"/>
            </a:solidFill>
            <a:prstDash val="solid"/>
            <a:miter lim="800000"/>
            <a:headEnd len="med" w="med" type="none"/>
            <a:tailEnd len="med" w="med" type="none"/>
          </a:ln>
        </p:spPr>
      </p:cxnSp>
      <p:cxnSp>
        <p:nvCxnSpPr>
          <p:cNvPr id="197" name="Google Shape;197;p24"/>
          <p:cNvCxnSpPr/>
          <p:nvPr/>
        </p:nvCxnSpPr>
        <p:spPr>
          <a:xfrm>
            <a:off x="6324600" y="1447800"/>
            <a:ext cx="1981200" cy="0"/>
          </a:xfrm>
          <a:prstGeom prst="straightConnector1">
            <a:avLst/>
          </a:prstGeom>
          <a:noFill/>
          <a:ln cap="flat" cmpd="sng" w="12700">
            <a:solidFill>
              <a:schemeClr val="dk1"/>
            </a:solidFill>
            <a:prstDash val="solid"/>
            <a:miter lim="800000"/>
            <a:headEnd len="med" w="med" type="none"/>
            <a:tailEnd len="med" w="med"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1" name="Shape 201"/>
        <p:cNvGrpSpPr/>
        <p:nvPr/>
      </p:nvGrpSpPr>
      <p:grpSpPr>
        <a:xfrm>
          <a:off x="0" y="0"/>
          <a:ext cx="0" cy="0"/>
          <a:chOff x="0" y="0"/>
          <a:chExt cx="0" cy="0"/>
        </a:xfrm>
      </p:grpSpPr>
      <p:sp>
        <p:nvSpPr>
          <p:cNvPr id="202" name="Google Shape;202;p25"/>
          <p:cNvSpPr txBox="1"/>
          <p:nvPr>
            <p:ph type="title"/>
          </p:nvPr>
        </p:nvSpPr>
        <p:spPr>
          <a:xfrm>
            <a:off x="685800" y="381000"/>
            <a:ext cx="7772400" cy="11430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4400"/>
              <a:buFont typeface="Times New Roman"/>
              <a:buNone/>
            </a:pPr>
            <a:r>
              <a:rPr b="0" i="1" lang="en-US" sz="4400" u="none">
                <a:solidFill>
                  <a:schemeClr val="dk2"/>
                </a:solidFill>
                <a:latin typeface="Times New Roman"/>
                <a:ea typeface="Times New Roman"/>
                <a:cs typeface="Times New Roman"/>
                <a:sym typeface="Times New Roman"/>
              </a:rPr>
              <a:t>Haemonchus contortus</a:t>
            </a:r>
            <a:endParaRPr/>
          </a:p>
        </p:txBody>
      </p:sp>
      <p:sp>
        <p:nvSpPr>
          <p:cNvPr id="203" name="Google Shape;203;p25"/>
          <p:cNvSpPr txBox="1"/>
          <p:nvPr>
            <p:ph idx="1" type="body"/>
          </p:nvPr>
        </p:nvSpPr>
        <p:spPr>
          <a:xfrm>
            <a:off x="685800" y="2057400"/>
            <a:ext cx="7772400" cy="411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Di Malaysia suhu panas sepanjang tahun Haemonchus contortus menjadi masalah utama.</a:t>
            </a:r>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Cacing jantan mempunyai bursa dan cacing betina mempunyai vulva flap.</a:t>
            </a:r>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Padang ragut yang tercemar mempunyai L3 - 10,000 - 35,000.</a:t>
            </a:r>
            <a:endParaRPr/>
          </a:p>
        </p:txBody>
      </p:sp>
      <p:cxnSp>
        <p:nvCxnSpPr>
          <p:cNvPr id="204" name="Google Shape;204;p25"/>
          <p:cNvCxnSpPr/>
          <p:nvPr/>
        </p:nvCxnSpPr>
        <p:spPr>
          <a:xfrm>
            <a:off x="3200400" y="1447800"/>
            <a:ext cx="2819400" cy="0"/>
          </a:xfrm>
          <a:prstGeom prst="straightConnector1">
            <a:avLst/>
          </a:prstGeom>
          <a:noFill/>
          <a:ln cap="flat" cmpd="sng" w="12700">
            <a:solidFill>
              <a:schemeClr val="dk1"/>
            </a:solidFill>
            <a:prstDash val="solid"/>
            <a:miter lim="800000"/>
            <a:headEnd len="med" w="med" type="none"/>
            <a:tailEnd len="med" w="med" type="none"/>
          </a:ln>
        </p:spPr>
      </p:cxnSp>
      <p:cxnSp>
        <p:nvCxnSpPr>
          <p:cNvPr id="205" name="Google Shape;205;p25"/>
          <p:cNvCxnSpPr/>
          <p:nvPr/>
        </p:nvCxnSpPr>
        <p:spPr>
          <a:xfrm>
            <a:off x="6248400" y="1447800"/>
            <a:ext cx="2133600" cy="0"/>
          </a:xfrm>
          <a:prstGeom prst="straightConnector1">
            <a:avLst/>
          </a:prstGeom>
          <a:noFill/>
          <a:ln cap="flat" cmpd="sng" w="12700">
            <a:solidFill>
              <a:schemeClr val="dk1"/>
            </a:solidFill>
            <a:prstDash val="solid"/>
            <a:miter lim="800000"/>
            <a:headEnd len="med" w="med" type="none"/>
            <a:tailEnd len="med" w="med" type="none"/>
          </a:ln>
        </p:spPr>
      </p:cxnSp>
      <p:cxnSp>
        <p:nvCxnSpPr>
          <p:cNvPr id="206" name="Google Shape;206;p25"/>
          <p:cNvCxnSpPr/>
          <p:nvPr/>
        </p:nvCxnSpPr>
        <p:spPr>
          <a:xfrm>
            <a:off x="1143000" y="3048000"/>
            <a:ext cx="2057400" cy="0"/>
          </a:xfrm>
          <a:prstGeom prst="straightConnector1">
            <a:avLst/>
          </a:prstGeom>
          <a:noFill/>
          <a:ln cap="flat" cmpd="sng" w="12700">
            <a:solidFill>
              <a:schemeClr val="dk1"/>
            </a:solidFill>
            <a:prstDash val="solid"/>
            <a:miter lim="800000"/>
            <a:headEnd len="med" w="med" type="none"/>
            <a:tailEnd len="med" w="med" type="none"/>
          </a:ln>
        </p:spPr>
      </p:cxnSp>
      <p:cxnSp>
        <p:nvCxnSpPr>
          <p:cNvPr id="207" name="Google Shape;207;p25"/>
          <p:cNvCxnSpPr/>
          <p:nvPr/>
        </p:nvCxnSpPr>
        <p:spPr>
          <a:xfrm>
            <a:off x="3352800" y="3048000"/>
            <a:ext cx="1524000" cy="0"/>
          </a:xfrm>
          <a:prstGeom prst="straightConnector1">
            <a:avLst/>
          </a:prstGeom>
          <a:noFill/>
          <a:ln cap="flat" cmpd="sng" w="12700">
            <a:solidFill>
              <a:schemeClr val="dk1"/>
            </a:solidFill>
            <a:prstDash val="solid"/>
            <a:miter lim="800000"/>
            <a:headEnd len="med" w="med" type="none"/>
            <a:tailEnd len="med" w="med"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1" name="Shape 211"/>
        <p:cNvGrpSpPr/>
        <p:nvPr/>
      </p:nvGrpSpPr>
      <p:grpSpPr>
        <a:xfrm>
          <a:off x="0" y="0"/>
          <a:ext cx="0" cy="0"/>
          <a:chOff x="0" y="0"/>
          <a:chExt cx="0" cy="0"/>
        </a:xfrm>
      </p:grpSpPr>
      <p:sp>
        <p:nvSpPr>
          <p:cNvPr id="212" name="Google Shape;212;p26"/>
          <p:cNvSpPr txBox="1"/>
          <p:nvPr>
            <p:ph type="title"/>
          </p:nvPr>
        </p:nvSpPr>
        <p:spPr>
          <a:xfrm>
            <a:off x="685800" y="381000"/>
            <a:ext cx="7772400" cy="6096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3200"/>
              <a:buFont typeface="Times New Roman"/>
              <a:buNone/>
            </a:pPr>
            <a:r>
              <a:rPr b="0" i="1" lang="en-US" sz="3200" u="none">
                <a:solidFill>
                  <a:schemeClr val="dk2"/>
                </a:solidFill>
                <a:latin typeface="Times New Roman"/>
                <a:ea typeface="Times New Roman"/>
                <a:cs typeface="Times New Roman"/>
                <a:sym typeface="Times New Roman"/>
              </a:rPr>
              <a:t>EDARAN HIDUP Haemonchus contortus</a:t>
            </a:r>
            <a:endParaRPr/>
          </a:p>
        </p:txBody>
      </p:sp>
      <p:sp>
        <p:nvSpPr>
          <p:cNvPr id="213" name="Google Shape;213;p26"/>
          <p:cNvSpPr txBox="1"/>
          <p:nvPr>
            <p:ph idx="1" type="body"/>
          </p:nvPr>
        </p:nvSpPr>
        <p:spPr>
          <a:xfrm>
            <a:off x="685800" y="381000"/>
            <a:ext cx="8077200" cy="5334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Kambing yang dijangkiti mengeluarkan tinja (telur parasit) di padang ragut.</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Telur parasit dalam keadaan sesuai menetas menjadi L1 , L2  dan L3 (peringkat jangkitan) dalam masa 4 - 6 hari.</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L3 di bekalkan cukup tenaga untuk merangkak ke hujung rumput ( bertentangan arah graviti asalkan kelembapan cukup)</a:t>
            </a:r>
            <a:endParaRPr/>
          </a:p>
        </p:txBody>
      </p:sp>
      <p:cxnSp>
        <p:nvCxnSpPr>
          <p:cNvPr id="214" name="Google Shape;214;p26"/>
          <p:cNvCxnSpPr/>
          <p:nvPr/>
        </p:nvCxnSpPr>
        <p:spPr>
          <a:xfrm>
            <a:off x="4648200" y="990600"/>
            <a:ext cx="2057400" cy="0"/>
          </a:xfrm>
          <a:prstGeom prst="straightConnector1">
            <a:avLst/>
          </a:prstGeom>
          <a:noFill/>
          <a:ln cap="flat" cmpd="sng" w="12700">
            <a:solidFill>
              <a:schemeClr val="dk1"/>
            </a:solidFill>
            <a:prstDash val="solid"/>
            <a:miter lim="800000"/>
            <a:headEnd len="med" w="med" type="none"/>
            <a:tailEnd len="med" w="med" type="none"/>
          </a:ln>
        </p:spPr>
      </p:cxnSp>
      <p:cxnSp>
        <p:nvCxnSpPr>
          <p:cNvPr id="215" name="Google Shape;215;p26"/>
          <p:cNvCxnSpPr/>
          <p:nvPr/>
        </p:nvCxnSpPr>
        <p:spPr>
          <a:xfrm>
            <a:off x="6858000" y="990600"/>
            <a:ext cx="1447800" cy="0"/>
          </a:xfrm>
          <a:prstGeom prst="straightConnector1">
            <a:avLst/>
          </a:prstGeom>
          <a:noFill/>
          <a:ln cap="flat" cmpd="sng" w="12700">
            <a:solidFill>
              <a:schemeClr val="dk1"/>
            </a:solidFill>
            <a:prstDash val="solid"/>
            <a:miter lim="800000"/>
            <a:headEnd len="med" w="med" type="none"/>
            <a:tailEnd len="med" w="med" type="non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9" name="Shape 219"/>
        <p:cNvGrpSpPr/>
        <p:nvPr/>
      </p:nvGrpSpPr>
      <p:grpSpPr>
        <a:xfrm>
          <a:off x="0" y="0"/>
          <a:ext cx="0" cy="0"/>
          <a:chOff x="0" y="0"/>
          <a:chExt cx="0" cy="0"/>
        </a:xfrm>
      </p:grpSpPr>
      <p:sp>
        <p:nvSpPr>
          <p:cNvPr id="220" name="Google Shape;220;p27"/>
          <p:cNvSpPr txBox="1"/>
          <p:nvPr>
            <p:ph type="title"/>
          </p:nvPr>
        </p:nvSpPr>
        <p:spPr>
          <a:xfrm>
            <a:off x="685800" y="228600"/>
            <a:ext cx="7772400" cy="5334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3200"/>
              <a:buFont typeface="Times New Roman"/>
              <a:buNone/>
            </a:pPr>
            <a:r>
              <a:rPr b="0" i="1" lang="en-US" sz="3200" u="none">
                <a:solidFill>
                  <a:schemeClr val="dk2"/>
                </a:solidFill>
                <a:latin typeface="Times New Roman"/>
                <a:ea typeface="Times New Roman"/>
                <a:cs typeface="Times New Roman"/>
                <a:sym typeface="Times New Roman"/>
              </a:rPr>
              <a:t>EDARAN HIDUP Haemonchus contortus</a:t>
            </a:r>
            <a:endParaRPr/>
          </a:p>
        </p:txBody>
      </p:sp>
      <p:sp>
        <p:nvSpPr>
          <p:cNvPr id="221" name="Google Shape;221;p27"/>
          <p:cNvSpPr txBox="1"/>
          <p:nvPr>
            <p:ph idx="1" type="body"/>
          </p:nvPr>
        </p:nvSpPr>
        <p:spPr>
          <a:xfrm>
            <a:off x="304800" y="990600"/>
            <a:ext cx="8610600" cy="5867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L3 ialah peringkat jangkitan parasit.</a:t>
            </a:r>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Kajian - setitis embun mempunyai 723 ekor L3.</a:t>
            </a:r>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L3 memasuki perut bebiri melalui rumput yang di makan dan menjadi cacing dewasa di abomasum.</a:t>
            </a:r>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Edaran hidup Haemonchus contortus 21 hari (3 minggu).</a:t>
            </a:r>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Massive infeksi kematian berlaku dalam tempoh seminggu.</a:t>
            </a:r>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Jangkamasa terbaik mengawal parasit - sebulan. </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p:txBody>
      </p:sp>
      <p:cxnSp>
        <p:nvCxnSpPr>
          <p:cNvPr id="222" name="Google Shape;222;p27"/>
          <p:cNvCxnSpPr/>
          <p:nvPr/>
        </p:nvCxnSpPr>
        <p:spPr>
          <a:xfrm>
            <a:off x="4648200" y="762000"/>
            <a:ext cx="2057400" cy="0"/>
          </a:xfrm>
          <a:prstGeom prst="straightConnector1">
            <a:avLst/>
          </a:prstGeom>
          <a:noFill/>
          <a:ln cap="flat" cmpd="sng" w="12700">
            <a:solidFill>
              <a:schemeClr val="dk1"/>
            </a:solidFill>
            <a:prstDash val="solid"/>
            <a:miter lim="800000"/>
            <a:headEnd len="med" w="med" type="none"/>
            <a:tailEnd len="med" w="med" type="none"/>
          </a:ln>
        </p:spPr>
      </p:cxnSp>
      <p:cxnSp>
        <p:nvCxnSpPr>
          <p:cNvPr id="223" name="Google Shape;223;p27"/>
          <p:cNvCxnSpPr/>
          <p:nvPr/>
        </p:nvCxnSpPr>
        <p:spPr>
          <a:xfrm>
            <a:off x="6934200" y="762000"/>
            <a:ext cx="1447800" cy="0"/>
          </a:xfrm>
          <a:prstGeom prst="straightConnector1">
            <a:avLst/>
          </a:prstGeom>
          <a:noFill/>
          <a:ln cap="flat" cmpd="sng" w="12700">
            <a:solidFill>
              <a:schemeClr val="dk1"/>
            </a:solidFill>
            <a:prstDash val="solid"/>
            <a:miter lim="800000"/>
            <a:headEnd len="med" w="med" type="none"/>
            <a:tailEnd len="med" w="med" type="none"/>
          </a:ln>
        </p:spPr>
      </p:cxnSp>
      <p:cxnSp>
        <p:nvCxnSpPr>
          <p:cNvPr id="224" name="Google Shape;224;p27"/>
          <p:cNvCxnSpPr/>
          <p:nvPr/>
        </p:nvCxnSpPr>
        <p:spPr>
          <a:xfrm>
            <a:off x="3048000" y="4343400"/>
            <a:ext cx="2057400" cy="0"/>
          </a:xfrm>
          <a:prstGeom prst="straightConnector1">
            <a:avLst/>
          </a:prstGeom>
          <a:noFill/>
          <a:ln cap="flat" cmpd="sng" w="12700">
            <a:solidFill>
              <a:schemeClr val="dk1"/>
            </a:solidFill>
            <a:prstDash val="solid"/>
            <a:miter lim="800000"/>
            <a:headEnd len="med" w="med" type="none"/>
            <a:tailEnd len="med" w="med" type="none"/>
          </a:ln>
        </p:spPr>
      </p:cxnSp>
      <p:cxnSp>
        <p:nvCxnSpPr>
          <p:cNvPr id="225" name="Google Shape;225;p27"/>
          <p:cNvCxnSpPr/>
          <p:nvPr/>
        </p:nvCxnSpPr>
        <p:spPr>
          <a:xfrm>
            <a:off x="5334000" y="4343400"/>
            <a:ext cx="1295400" cy="0"/>
          </a:xfrm>
          <a:prstGeom prst="straightConnector1">
            <a:avLst/>
          </a:prstGeom>
          <a:noFill/>
          <a:ln cap="flat" cmpd="sng" w="12700">
            <a:solidFill>
              <a:schemeClr val="dk1"/>
            </a:solidFill>
            <a:prstDash val="solid"/>
            <a:miter lim="800000"/>
            <a:headEnd len="med" w="med" type="none"/>
            <a:tailEnd len="med" w="med" type="non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9" name="Shape 229"/>
        <p:cNvGrpSpPr/>
        <p:nvPr/>
      </p:nvGrpSpPr>
      <p:grpSpPr>
        <a:xfrm>
          <a:off x="0" y="0"/>
          <a:ext cx="0" cy="0"/>
          <a:chOff x="0" y="0"/>
          <a:chExt cx="0" cy="0"/>
        </a:xfrm>
      </p:grpSpPr>
      <p:sp>
        <p:nvSpPr>
          <p:cNvPr id="230" name="Google Shape;230;p28"/>
          <p:cNvSpPr txBox="1"/>
          <p:nvPr>
            <p:ph type="ctrTitle"/>
          </p:nvPr>
        </p:nvSpPr>
        <p:spPr>
          <a:xfrm>
            <a:off x="1828800" y="762000"/>
            <a:ext cx="5029200" cy="11430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4400"/>
              <a:buFont typeface="Times New Roman"/>
              <a:buNone/>
            </a:pPr>
            <a:r>
              <a:rPr b="0" i="1" lang="en-US" sz="4400" u="none">
                <a:solidFill>
                  <a:schemeClr val="dk2"/>
                </a:solidFill>
                <a:latin typeface="Times New Roman"/>
                <a:ea typeface="Times New Roman"/>
                <a:cs typeface="Times New Roman"/>
                <a:sym typeface="Times New Roman"/>
              </a:rPr>
              <a:t>TANDA KLINIKAL</a:t>
            </a:r>
            <a:endParaRPr/>
          </a:p>
        </p:txBody>
      </p:sp>
      <p:sp>
        <p:nvSpPr>
          <p:cNvPr id="231" name="Google Shape;231;p28"/>
          <p:cNvSpPr txBox="1"/>
          <p:nvPr>
            <p:ph idx="1" type="subTitle"/>
          </p:nvPr>
        </p:nvSpPr>
        <p:spPr>
          <a:xfrm>
            <a:off x="304800" y="2057400"/>
            <a:ext cx="8839200" cy="4419600"/>
          </a:xfrm>
          <a:prstGeom prst="rect">
            <a:avLst/>
          </a:prstGeom>
          <a:noFill/>
          <a:ln>
            <a:noFill/>
          </a:ln>
        </p:spPr>
        <p:txBody>
          <a:bodyPr anchorCtr="0" anchor="t" bIns="46025" lIns="92075" spcFirstLastPara="1" rIns="92075" wrap="square" tIns="46025">
            <a:noAutofit/>
          </a:bodyPr>
          <a:lstStyle/>
          <a:p>
            <a:pPr indent="0" lvl="0" marL="0" rtl="0" algn="ctr">
              <a:lnSpc>
                <a:spcPct val="100000"/>
              </a:lnSpc>
              <a:spcBef>
                <a:spcPts val="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Ternakan yang di jangkiti  di kenalpasti</a:t>
            </a:r>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Infeksi sedikit                 tiada tanda klinikal.</a:t>
            </a:r>
            <a:endParaRPr/>
          </a:p>
          <a:p>
            <a:pPr indent="0" lvl="0" marL="0" rtl="0" algn="ctr">
              <a:lnSpc>
                <a:spcPct val="100000"/>
              </a:lnSpc>
              <a:spcBef>
                <a:spcPts val="640"/>
              </a:spcBef>
              <a:spcAft>
                <a:spcPts val="0"/>
              </a:spcAft>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Infeksi Berat -  a ) Bengkak berair di bahagian kulit dagu</a:t>
            </a:r>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b) Ternakan pucat ,kurang selera makan dan lemah.</a:t>
            </a:r>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Ternakan yang mati di dapati dinding abomasum merah (hemorage)</a:t>
            </a:r>
            <a:endParaRPr/>
          </a:p>
        </p:txBody>
      </p:sp>
      <p:cxnSp>
        <p:nvCxnSpPr>
          <p:cNvPr id="232" name="Google Shape;232;p28"/>
          <p:cNvCxnSpPr/>
          <p:nvPr/>
        </p:nvCxnSpPr>
        <p:spPr>
          <a:xfrm>
            <a:off x="3505200" y="3048000"/>
            <a:ext cx="1219200" cy="0"/>
          </a:xfrm>
          <a:prstGeom prst="straightConnector1">
            <a:avLst/>
          </a:prstGeom>
          <a:noFill/>
          <a:ln cap="flat" cmpd="sng" w="12700">
            <a:solidFill>
              <a:schemeClr val="dk1"/>
            </a:solidFill>
            <a:prstDash val="solid"/>
            <a:miter lim="800000"/>
            <a:headEnd len="med" w="med" type="none"/>
            <a:tailEnd len="sm" w="sm" type="triangl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6" name="Shape 236"/>
        <p:cNvGrpSpPr/>
        <p:nvPr/>
      </p:nvGrpSpPr>
      <p:grpSpPr>
        <a:xfrm>
          <a:off x="0" y="0"/>
          <a:ext cx="0" cy="0"/>
          <a:chOff x="0" y="0"/>
          <a:chExt cx="0" cy="0"/>
        </a:xfrm>
      </p:grpSpPr>
      <p:sp>
        <p:nvSpPr>
          <p:cNvPr id="237" name="Google Shape;237;p29"/>
          <p:cNvSpPr txBox="1"/>
          <p:nvPr>
            <p:ph type="title"/>
          </p:nvPr>
        </p:nvSpPr>
        <p:spPr>
          <a:xfrm>
            <a:off x="1676400" y="304800"/>
            <a:ext cx="4800600" cy="11430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4400"/>
              <a:buFont typeface="Times New Roman"/>
              <a:buNone/>
            </a:pPr>
            <a:r>
              <a:rPr b="0" i="1" lang="en-US" sz="4400" u="none">
                <a:solidFill>
                  <a:schemeClr val="dk2"/>
                </a:solidFill>
                <a:latin typeface="Times New Roman"/>
                <a:ea typeface="Times New Roman"/>
                <a:cs typeface="Times New Roman"/>
                <a:sym typeface="Times New Roman"/>
              </a:rPr>
              <a:t>DIAGNOSIS AWAL</a:t>
            </a:r>
            <a:endParaRPr/>
          </a:p>
        </p:txBody>
      </p:sp>
      <p:sp>
        <p:nvSpPr>
          <p:cNvPr id="238" name="Google Shape;238;p29"/>
          <p:cNvSpPr txBox="1"/>
          <p:nvPr>
            <p:ph idx="1" type="body"/>
          </p:nvPr>
        </p:nvSpPr>
        <p:spPr>
          <a:xfrm>
            <a:off x="304800" y="1752600"/>
            <a:ext cx="8610600" cy="4343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10 Sampel tinja di ambil secara random - ujian di jalankan di makmal.</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Analisa melalui kaedah Mc Master.</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Ternakan yang bilangan telur cacing &gt; 500 e.p.g perlu di rawat.</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 name="Shape 52"/>
        <p:cNvGrpSpPr/>
        <p:nvPr/>
      </p:nvGrpSpPr>
      <p:grpSpPr>
        <a:xfrm>
          <a:off x="0" y="0"/>
          <a:ext cx="0" cy="0"/>
          <a:chOff x="0" y="0"/>
          <a:chExt cx="0" cy="0"/>
        </a:xfrm>
      </p:grpSpPr>
      <p:sp>
        <p:nvSpPr>
          <p:cNvPr id="53" name="Google Shape;53;p3"/>
          <p:cNvSpPr txBox="1"/>
          <p:nvPr>
            <p:ph type="ctrTitle"/>
          </p:nvPr>
        </p:nvSpPr>
        <p:spPr>
          <a:xfrm>
            <a:off x="685800" y="1447800"/>
            <a:ext cx="3276600" cy="11430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4400"/>
              <a:buFont typeface="Times New Roman"/>
              <a:buNone/>
            </a:pPr>
            <a:r>
              <a:rPr b="0" i="1" lang="en-US" sz="4400" u="none">
                <a:solidFill>
                  <a:schemeClr val="dk2"/>
                </a:solidFill>
                <a:latin typeface="Times New Roman"/>
                <a:ea typeface="Times New Roman"/>
                <a:cs typeface="Times New Roman"/>
                <a:sym typeface="Times New Roman"/>
              </a:rPr>
              <a:t>PARASIT</a:t>
            </a:r>
            <a:endParaRPr/>
          </a:p>
        </p:txBody>
      </p:sp>
      <p:sp>
        <p:nvSpPr>
          <p:cNvPr id="54" name="Google Shape;54;p3"/>
          <p:cNvSpPr txBox="1"/>
          <p:nvPr>
            <p:ph idx="1" type="subTitle"/>
          </p:nvPr>
        </p:nvSpPr>
        <p:spPr>
          <a:xfrm>
            <a:off x="1371600" y="3733800"/>
            <a:ext cx="6400800" cy="1752600"/>
          </a:xfrm>
          <a:prstGeom prst="rect">
            <a:avLst/>
          </a:prstGeom>
          <a:noFill/>
          <a:ln>
            <a:noFill/>
          </a:ln>
        </p:spPr>
        <p:txBody>
          <a:bodyPr anchorCtr="0" anchor="t" bIns="46025" lIns="92075" spcFirstLastPara="1" rIns="92075" wrap="square" tIns="46025">
            <a:noAutofit/>
          </a:bodyPr>
          <a:lstStyle/>
          <a:p>
            <a:pPr indent="0" lvl="0" marL="0" rtl="0" algn="ctr">
              <a:lnSpc>
                <a:spcPct val="100000"/>
              </a:lnSpc>
              <a:spcBef>
                <a:spcPts val="0"/>
              </a:spcBef>
              <a:spcAft>
                <a:spcPts val="0"/>
              </a:spcAft>
              <a:buSzPts val="2800"/>
              <a:buFont typeface="Times New Roman"/>
              <a:buNone/>
            </a:pPr>
            <a:r>
              <a:rPr b="0" i="0" lang="en-US" sz="2800" u="none">
                <a:solidFill>
                  <a:schemeClr val="dk1"/>
                </a:solidFill>
                <a:latin typeface="Times New Roman"/>
                <a:ea typeface="Times New Roman"/>
                <a:cs typeface="Times New Roman"/>
                <a:sym typeface="Times New Roman"/>
              </a:rPr>
              <a:t>PARASIT IALAH SUATU ORGANISMA SECARA METABOLIK BERGANTUNG PADA ORGANISMA LAIN SECARA SEMENTARA ATAU TETAP UNTUK HIDUP DAN MEMPEROLEHI MAKANAN DARIPADA PERUMAH BERKENAAN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2" name="Shape 242"/>
        <p:cNvGrpSpPr/>
        <p:nvPr/>
      </p:nvGrpSpPr>
      <p:grpSpPr>
        <a:xfrm>
          <a:off x="0" y="0"/>
          <a:ext cx="0" cy="0"/>
          <a:chOff x="0" y="0"/>
          <a:chExt cx="0" cy="0"/>
        </a:xfrm>
      </p:grpSpPr>
      <p:sp>
        <p:nvSpPr>
          <p:cNvPr id="243" name="Google Shape;243;p30"/>
          <p:cNvSpPr txBox="1"/>
          <p:nvPr>
            <p:ph type="ctrTitle"/>
          </p:nvPr>
        </p:nvSpPr>
        <p:spPr>
          <a:xfrm>
            <a:off x="2362200" y="533400"/>
            <a:ext cx="2971800" cy="1524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4400"/>
              <a:buFont typeface="Times New Roman"/>
              <a:buNone/>
            </a:pPr>
            <a:r>
              <a:rPr b="0" i="1" lang="en-US" sz="4400" u="none">
                <a:solidFill>
                  <a:schemeClr val="dk2"/>
                </a:solidFill>
                <a:latin typeface="Times New Roman"/>
                <a:ea typeface="Times New Roman"/>
                <a:cs typeface="Times New Roman"/>
                <a:sym typeface="Times New Roman"/>
              </a:rPr>
              <a:t>RAWATAN</a:t>
            </a:r>
            <a:endParaRPr/>
          </a:p>
        </p:txBody>
      </p:sp>
      <p:sp>
        <p:nvSpPr>
          <p:cNvPr id="244" name="Google Shape;244;p30"/>
          <p:cNvSpPr txBox="1"/>
          <p:nvPr>
            <p:ph idx="1" type="subTitle"/>
          </p:nvPr>
        </p:nvSpPr>
        <p:spPr>
          <a:xfrm>
            <a:off x="457200" y="762000"/>
            <a:ext cx="8382000" cy="5638800"/>
          </a:xfrm>
          <a:prstGeom prst="rect">
            <a:avLst/>
          </a:prstGeom>
          <a:noFill/>
          <a:ln>
            <a:noFill/>
          </a:ln>
        </p:spPr>
        <p:txBody>
          <a:bodyPr anchorCtr="0" anchor="t" bIns="46025" lIns="92075" spcFirstLastPara="1" rIns="92075" wrap="square" tIns="46025">
            <a:noAutofit/>
          </a:bodyPr>
          <a:lstStyle/>
          <a:p>
            <a:pPr indent="0" lvl="0" marL="0" rtl="0" algn="ctr">
              <a:lnSpc>
                <a:spcPct val="100000"/>
              </a:lnSpc>
              <a:spcBef>
                <a:spcPts val="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Pemberian anthelmintik contohnya Ivomec.</a:t>
            </a:r>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IVOMEC</a:t>
            </a:r>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 Antiparasit yang luas spekrumnya.</a:t>
            </a:r>
            <a:endParaRPr/>
          </a:p>
          <a:p>
            <a:pPr indent="0" lvl="0" marL="0" rtl="0" algn="ctr">
              <a:lnSpc>
                <a:spcPct val="100000"/>
              </a:lnSpc>
              <a:spcBef>
                <a:spcPts val="640"/>
              </a:spcBef>
              <a:spcAft>
                <a:spcPts val="0"/>
              </a:spcAft>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*Berkesan pada endoparasit dan ektoparasit.</a:t>
            </a:r>
            <a:endParaRPr/>
          </a:p>
          <a:p>
            <a:pPr indent="0" lvl="0" marL="0" rtl="0" algn="ctr">
              <a:lnSpc>
                <a:spcPct val="100000"/>
              </a:lnSpc>
              <a:spcBef>
                <a:spcPts val="640"/>
              </a:spcBef>
              <a:spcAft>
                <a:spcPts val="0"/>
              </a:spcAft>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 Tidak berkesan pada cacing hati, cacing pita, protozoa dan bakteria.</a:t>
            </a:r>
            <a:endParaRPr/>
          </a:p>
          <a:p>
            <a:pPr indent="0" lvl="0" marL="0" rtl="0" algn="ctr">
              <a:lnSpc>
                <a:spcPct val="100000"/>
              </a:lnSpc>
              <a:spcBef>
                <a:spcPts val="640"/>
              </a:spcBef>
              <a:spcAft>
                <a:spcPts val="0"/>
              </a:spcAft>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 Ivomec rawatan mudah dan ekonomik.</a:t>
            </a:r>
            <a:endParaRPr/>
          </a:p>
        </p:txBody>
      </p:sp>
      <p:cxnSp>
        <p:nvCxnSpPr>
          <p:cNvPr id="245" name="Google Shape;245;p30"/>
          <p:cNvCxnSpPr/>
          <p:nvPr/>
        </p:nvCxnSpPr>
        <p:spPr>
          <a:xfrm>
            <a:off x="3886200" y="1905000"/>
            <a:ext cx="1600200" cy="0"/>
          </a:xfrm>
          <a:prstGeom prst="straightConnector1">
            <a:avLst/>
          </a:prstGeom>
          <a:noFill/>
          <a:ln cap="flat" cmpd="sng" w="12700">
            <a:solidFill>
              <a:schemeClr val="dk1"/>
            </a:solidFill>
            <a:prstDash val="solid"/>
            <a:miter lim="800000"/>
            <a:headEnd len="med" w="med" type="none"/>
            <a:tailEnd len="med" w="med" type="non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9" name="Shape 249"/>
        <p:cNvGrpSpPr/>
        <p:nvPr/>
      </p:nvGrpSpPr>
      <p:grpSpPr>
        <a:xfrm>
          <a:off x="0" y="0"/>
          <a:ext cx="0" cy="0"/>
          <a:chOff x="0" y="0"/>
          <a:chExt cx="0" cy="0"/>
        </a:xfrm>
      </p:grpSpPr>
      <p:sp>
        <p:nvSpPr>
          <p:cNvPr id="250" name="Google Shape;250;p31"/>
          <p:cNvSpPr txBox="1"/>
          <p:nvPr>
            <p:ph type="title"/>
          </p:nvPr>
        </p:nvSpPr>
        <p:spPr>
          <a:xfrm>
            <a:off x="1295400" y="228600"/>
            <a:ext cx="6019800" cy="5334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4400"/>
              <a:buFont typeface="Times New Roman"/>
              <a:buNone/>
            </a:pPr>
            <a:r>
              <a:rPr b="0" i="1" lang="en-US" sz="4400" u="none">
                <a:solidFill>
                  <a:schemeClr val="dk2"/>
                </a:solidFill>
                <a:latin typeface="Times New Roman"/>
                <a:ea typeface="Times New Roman"/>
                <a:cs typeface="Times New Roman"/>
                <a:sym typeface="Times New Roman"/>
              </a:rPr>
              <a:t>Dos dan Cara Pemberian</a:t>
            </a:r>
            <a:endParaRPr/>
          </a:p>
        </p:txBody>
      </p:sp>
      <p:sp>
        <p:nvSpPr>
          <p:cNvPr id="251" name="Google Shape;251;p31"/>
          <p:cNvSpPr txBox="1"/>
          <p:nvPr>
            <p:ph idx="1" type="body"/>
          </p:nvPr>
        </p:nvSpPr>
        <p:spPr>
          <a:xfrm>
            <a:off x="304800" y="762000"/>
            <a:ext cx="8458200" cy="6096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Suntikan subkutaneus.Lembu - 1ml /50 kg.</a:t>
            </a:r>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Bebiri / kambing - 0.5ml / 25 kg.</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1.0 ml / 50 kg berat badan</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1.5 ml /75 kg berat badan</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2.0 ml /100 kg berat badan.</a:t>
            </a:r>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Ivomec tidak mengancam kebuntingan.Setelah di suntik ternakan tidak boleh di sembelih dalam tempoh 28 hari.</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5" name="Shape 255"/>
        <p:cNvGrpSpPr/>
        <p:nvPr/>
      </p:nvGrpSpPr>
      <p:grpSpPr>
        <a:xfrm>
          <a:off x="0" y="0"/>
          <a:ext cx="0" cy="0"/>
          <a:chOff x="0" y="0"/>
          <a:chExt cx="0" cy="0"/>
        </a:xfrm>
      </p:grpSpPr>
      <p:sp>
        <p:nvSpPr>
          <p:cNvPr id="256" name="Google Shape;256;p32"/>
          <p:cNvSpPr txBox="1"/>
          <p:nvPr>
            <p:ph type="title"/>
          </p:nvPr>
        </p:nvSpPr>
        <p:spPr>
          <a:xfrm>
            <a:off x="2057400" y="228600"/>
            <a:ext cx="4572000" cy="6096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4400"/>
              <a:buFont typeface="Times New Roman"/>
              <a:buNone/>
            </a:pPr>
            <a:r>
              <a:rPr b="0" i="1" lang="en-US" sz="4400" u="none">
                <a:solidFill>
                  <a:schemeClr val="dk2"/>
                </a:solidFill>
                <a:latin typeface="Times New Roman"/>
                <a:ea typeface="Times New Roman"/>
                <a:cs typeface="Times New Roman"/>
                <a:sym typeface="Times New Roman"/>
              </a:rPr>
              <a:t>ANTHELMINTIK </a:t>
            </a:r>
            <a:endParaRPr/>
          </a:p>
        </p:txBody>
      </p:sp>
      <p:sp>
        <p:nvSpPr>
          <p:cNvPr id="257" name="Google Shape;257;p32"/>
          <p:cNvSpPr txBox="1"/>
          <p:nvPr>
            <p:ph idx="1" type="body"/>
          </p:nvPr>
        </p:nvSpPr>
        <p:spPr>
          <a:xfrm>
            <a:off x="228600" y="990600"/>
            <a:ext cx="8915400" cy="5181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Nemicide ( Levamisole hidroklorik) , Nilverm ( Tetramisole hidroklorik), systemex.</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Penggunaan anthelmintik menyebabkan berat badan bertambah.</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Tetapi pengawalan mestilah kos efektif ( kos ubat tidak melebihi harga ternakan.</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Cara lain ialah pusingan pastura. Pastura di biarkan 4 -6 minggu.</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1" name="Shape 261"/>
        <p:cNvGrpSpPr/>
        <p:nvPr/>
      </p:nvGrpSpPr>
      <p:grpSpPr>
        <a:xfrm>
          <a:off x="0" y="0"/>
          <a:ext cx="0" cy="0"/>
          <a:chOff x="0" y="0"/>
          <a:chExt cx="0" cy="0"/>
        </a:xfrm>
      </p:grpSpPr>
      <p:sp>
        <p:nvSpPr>
          <p:cNvPr id="262" name="Google Shape;262;p33"/>
          <p:cNvSpPr txBox="1"/>
          <p:nvPr>
            <p:ph type="ctrTitle"/>
          </p:nvPr>
        </p:nvSpPr>
        <p:spPr>
          <a:xfrm>
            <a:off x="1371600" y="228600"/>
            <a:ext cx="6400800" cy="11430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4400"/>
              <a:buFont typeface="Times New Roman"/>
              <a:buNone/>
            </a:pPr>
            <a:r>
              <a:rPr b="0" i="1" lang="en-US" sz="4400" u="none">
                <a:solidFill>
                  <a:schemeClr val="dk2"/>
                </a:solidFill>
                <a:latin typeface="Times New Roman"/>
                <a:ea typeface="Times New Roman"/>
                <a:cs typeface="Times New Roman"/>
                <a:sym typeface="Times New Roman"/>
              </a:rPr>
              <a:t>ASCARIS / NEOASCARIS</a:t>
            </a:r>
            <a:endParaRPr/>
          </a:p>
        </p:txBody>
      </p:sp>
      <p:sp>
        <p:nvSpPr>
          <p:cNvPr id="263" name="Google Shape;263;p33"/>
          <p:cNvSpPr txBox="1"/>
          <p:nvPr>
            <p:ph idx="1" type="subTitle"/>
          </p:nvPr>
        </p:nvSpPr>
        <p:spPr>
          <a:xfrm>
            <a:off x="381000" y="1371600"/>
            <a:ext cx="8382000" cy="5257800"/>
          </a:xfrm>
          <a:prstGeom prst="rect">
            <a:avLst/>
          </a:prstGeom>
          <a:noFill/>
          <a:ln>
            <a:noFill/>
          </a:ln>
        </p:spPr>
        <p:txBody>
          <a:bodyPr anchorCtr="0" anchor="t" bIns="46025" lIns="92075" spcFirstLastPara="1" rIns="92075" wrap="square" tIns="46025">
            <a:noAutofit/>
          </a:bodyPr>
          <a:lstStyle/>
          <a:p>
            <a:pPr indent="0" lvl="0" marL="0" rtl="0" algn="ctr">
              <a:lnSpc>
                <a:spcPct val="100000"/>
              </a:lnSpc>
              <a:spcBef>
                <a:spcPts val="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HOST</a:t>
            </a:r>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Babi - Ascaris suum</a:t>
            </a:r>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Manusia - Ascaris lumbricoides</a:t>
            </a:r>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Lembu , bebiri - Neoascaris vitulorum</a:t>
            </a:r>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KEDUDUKAN</a:t>
            </a:r>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Usus Kecil</a:t>
            </a:r>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MORPHOLOGI</a:t>
            </a:r>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Cacing warna merah jambu, besar dan tegap.</a:t>
            </a:r>
            <a:endParaRPr/>
          </a:p>
        </p:txBody>
      </p:sp>
      <p:cxnSp>
        <p:nvCxnSpPr>
          <p:cNvPr id="264" name="Google Shape;264;p33"/>
          <p:cNvCxnSpPr/>
          <p:nvPr/>
        </p:nvCxnSpPr>
        <p:spPr>
          <a:xfrm>
            <a:off x="4038600" y="1905000"/>
            <a:ext cx="990600" cy="0"/>
          </a:xfrm>
          <a:prstGeom prst="straightConnector1">
            <a:avLst/>
          </a:prstGeom>
          <a:noFill/>
          <a:ln cap="flat" cmpd="sng" w="12700">
            <a:solidFill>
              <a:schemeClr val="dk1"/>
            </a:solidFill>
            <a:prstDash val="solid"/>
            <a:miter lim="800000"/>
            <a:headEnd len="med" w="med" type="none"/>
            <a:tailEnd len="med" w="med" type="none"/>
          </a:ln>
        </p:spPr>
      </p:cxnSp>
      <p:cxnSp>
        <p:nvCxnSpPr>
          <p:cNvPr id="265" name="Google Shape;265;p33"/>
          <p:cNvCxnSpPr/>
          <p:nvPr/>
        </p:nvCxnSpPr>
        <p:spPr>
          <a:xfrm>
            <a:off x="4038600" y="2514600"/>
            <a:ext cx="1219200" cy="0"/>
          </a:xfrm>
          <a:prstGeom prst="straightConnector1">
            <a:avLst/>
          </a:prstGeom>
          <a:noFill/>
          <a:ln cap="flat" cmpd="sng" w="12700">
            <a:solidFill>
              <a:schemeClr val="dk1"/>
            </a:solidFill>
            <a:prstDash val="solid"/>
            <a:miter lim="800000"/>
            <a:headEnd len="med" w="med" type="none"/>
            <a:tailEnd len="med" w="med" type="none"/>
          </a:ln>
        </p:spPr>
      </p:cxnSp>
      <p:cxnSp>
        <p:nvCxnSpPr>
          <p:cNvPr id="266" name="Google Shape;266;p33"/>
          <p:cNvCxnSpPr/>
          <p:nvPr/>
        </p:nvCxnSpPr>
        <p:spPr>
          <a:xfrm>
            <a:off x="5410200" y="2514600"/>
            <a:ext cx="838200" cy="0"/>
          </a:xfrm>
          <a:prstGeom prst="straightConnector1">
            <a:avLst/>
          </a:prstGeom>
          <a:noFill/>
          <a:ln cap="flat" cmpd="sng" w="12700">
            <a:solidFill>
              <a:schemeClr val="dk1"/>
            </a:solidFill>
            <a:prstDash val="solid"/>
            <a:miter lim="800000"/>
            <a:headEnd len="med" w="med" type="none"/>
            <a:tailEnd len="med" w="med" type="none"/>
          </a:ln>
        </p:spPr>
      </p:cxnSp>
      <p:cxnSp>
        <p:nvCxnSpPr>
          <p:cNvPr id="267" name="Google Shape;267;p33"/>
          <p:cNvCxnSpPr/>
          <p:nvPr/>
        </p:nvCxnSpPr>
        <p:spPr>
          <a:xfrm>
            <a:off x="3733800" y="3048000"/>
            <a:ext cx="1143000" cy="0"/>
          </a:xfrm>
          <a:prstGeom prst="straightConnector1">
            <a:avLst/>
          </a:prstGeom>
          <a:noFill/>
          <a:ln cap="flat" cmpd="sng" w="12700">
            <a:solidFill>
              <a:schemeClr val="dk1"/>
            </a:solidFill>
            <a:prstDash val="solid"/>
            <a:miter lim="800000"/>
            <a:headEnd len="med" w="med" type="none"/>
            <a:tailEnd len="med" w="med" type="none"/>
          </a:ln>
        </p:spPr>
      </p:cxnSp>
      <p:cxnSp>
        <p:nvCxnSpPr>
          <p:cNvPr id="268" name="Google Shape;268;p33"/>
          <p:cNvCxnSpPr/>
          <p:nvPr/>
        </p:nvCxnSpPr>
        <p:spPr>
          <a:xfrm>
            <a:off x="5105400" y="3048000"/>
            <a:ext cx="2057400" cy="0"/>
          </a:xfrm>
          <a:prstGeom prst="straightConnector1">
            <a:avLst/>
          </a:prstGeom>
          <a:noFill/>
          <a:ln cap="flat" cmpd="sng" w="12700">
            <a:solidFill>
              <a:schemeClr val="dk1"/>
            </a:solidFill>
            <a:prstDash val="solid"/>
            <a:miter lim="800000"/>
            <a:headEnd len="med" w="med" type="none"/>
            <a:tailEnd len="med" w="med" type="none"/>
          </a:ln>
        </p:spPr>
      </p:cxnSp>
      <p:cxnSp>
        <p:nvCxnSpPr>
          <p:cNvPr id="269" name="Google Shape;269;p33"/>
          <p:cNvCxnSpPr/>
          <p:nvPr/>
        </p:nvCxnSpPr>
        <p:spPr>
          <a:xfrm>
            <a:off x="4267200" y="3657600"/>
            <a:ext cx="1676400" cy="0"/>
          </a:xfrm>
          <a:prstGeom prst="straightConnector1">
            <a:avLst/>
          </a:prstGeom>
          <a:noFill/>
          <a:ln cap="flat" cmpd="sng" w="12700">
            <a:solidFill>
              <a:schemeClr val="dk1"/>
            </a:solidFill>
            <a:prstDash val="solid"/>
            <a:miter lim="800000"/>
            <a:headEnd len="med" w="med" type="none"/>
            <a:tailEnd len="med" w="med" type="none"/>
          </a:ln>
        </p:spPr>
      </p:cxnSp>
      <p:cxnSp>
        <p:nvCxnSpPr>
          <p:cNvPr id="270" name="Google Shape;270;p33"/>
          <p:cNvCxnSpPr/>
          <p:nvPr/>
        </p:nvCxnSpPr>
        <p:spPr>
          <a:xfrm>
            <a:off x="6172200" y="3657600"/>
            <a:ext cx="1447800" cy="0"/>
          </a:xfrm>
          <a:prstGeom prst="straightConnector1">
            <a:avLst/>
          </a:prstGeom>
          <a:noFill/>
          <a:ln cap="flat" cmpd="sng" w="12700">
            <a:solidFill>
              <a:schemeClr val="dk1"/>
            </a:solidFill>
            <a:prstDash val="solid"/>
            <a:miter lim="800000"/>
            <a:headEnd len="med" w="med" type="none"/>
            <a:tailEnd len="med" w="med" type="none"/>
          </a:ln>
        </p:spPr>
      </p:cxnSp>
      <p:cxnSp>
        <p:nvCxnSpPr>
          <p:cNvPr id="271" name="Google Shape;271;p33"/>
          <p:cNvCxnSpPr/>
          <p:nvPr/>
        </p:nvCxnSpPr>
        <p:spPr>
          <a:xfrm>
            <a:off x="3276600" y="4267200"/>
            <a:ext cx="2514600" cy="0"/>
          </a:xfrm>
          <a:prstGeom prst="straightConnector1">
            <a:avLst/>
          </a:prstGeom>
          <a:noFill/>
          <a:ln cap="flat" cmpd="sng" w="12700">
            <a:solidFill>
              <a:schemeClr val="dk1"/>
            </a:solidFill>
            <a:prstDash val="solid"/>
            <a:miter lim="800000"/>
            <a:headEnd len="med" w="med" type="none"/>
            <a:tailEnd len="med" w="med" type="none"/>
          </a:ln>
        </p:spPr>
      </p:cxnSp>
      <p:cxnSp>
        <p:nvCxnSpPr>
          <p:cNvPr id="272" name="Google Shape;272;p33"/>
          <p:cNvCxnSpPr/>
          <p:nvPr/>
        </p:nvCxnSpPr>
        <p:spPr>
          <a:xfrm>
            <a:off x="3276600" y="5410200"/>
            <a:ext cx="2590800" cy="0"/>
          </a:xfrm>
          <a:prstGeom prst="straightConnector1">
            <a:avLst/>
          </a:prstGeom>
          <a:noFill/>
          <a:ln cap="flat" cmpd="sng" w="12700">
            <a:solidFill>
              <a:schemeClr val="dk1"/>
            </a:solidFill>
            <a:prstDash val="solid"/>
            <a:miter lim="800000"/>
            <a:headEnd len="med" w="med" type="none"/>
            <a:tailEnd len="med" w="med" type="non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6" name="Shape 276"/>
        <p:cNvGrpSpPr/>
        <p:nvPr/>
      </p:nvGrpSpPr>
      <p:grpSpPr>
        <a:xfrm>
          <a:off x="0" y="0"/>
          <a:ext cx="0" cy="0"/>
          <a:chOff x="0" y="0"/>
          <a:chExt cx="0" cy="0"/>
        </a:xfrm>
      </p:grpSpPr>
      <p:sp>
        <p:nvSpPr>
          <p:cNvPr id="277" name="Google Shape;277;p34"/>
          <p:cNvSpPr txBox="1"/>
          <p:nvPr>
            <p:ph type="ctrTitle"/>
          </p:nvPr>
        </p:nvSpPr>
        <p:spPr>
          <a:xfrm>
            <a:off x="2438400" y="0"/>
            <a:ext cx="4572000" cy="7620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4400"/>
              <a:buFont typeface="Times New Roman"/>
              <a:buNone/>
            </a:pPr>
            <a:r>
              <a:rPr b="0" i="1" lang="en-US" sz="4400" u="none">
                <a:solidFill>
                  <a:schemeClr val="dk2"/>
                </a:solidFill>
                <a:latin typeface="Times New Roman"/>
                <a:ea typeface="Times New Roman"/>
                <a:cs typeface="Times New Roman"/>
                <a:sym typeface="Times New Roman"/>
              </a:rPr>
              <a:t>RIWAYAT HIDUP</a:t>
            </a:r>
            <a:endParaRPr/>
          </a:p>
        </p:txBody>
      </p:sp>
      <p:sp>
        <p:nvSpPr>
          <p:cNvPr id="278" name="Google Shape;278;p34"/>
          <p:cNvSpPr txBox="1"/>
          <p:nvPr>
            <p:ph idx="1" type="subTitle"/>
          </p:nvPr>
        </p:nvSpPr>
        <p:spPr>
          <a:xfrm>
            <a:off x="228600" y="762000"/>
            <a:ext cx="8458200" cy="6096000"/>
          </a:xfrm>
          <a:prstGeom prst="rect">
            <a:avLst/>
          </a:prstGeom>
          <a:noFill/>
          <a:ln>
            <a:noFill/>
          </a:ln>
        </p:spPr>
        <p:txBody>
          <a:bodyPr anchorCtr="0" anchor="t" bIns="46025" lIns="92075" spcFirstLastPara="1" rIns="92075" wrap="square" tIns="46025">
            <a:noAutofit/>
          </a:bodyPr>
          <a:lstStyle/>
          <a:p>
            <a:pPr indent="0" lvl="0" marL="0" rtl="0" algn="ctr">
              <a:lnSpc>
                <a:spcPct val="100000"/>
              </a:lnSpc>
              <a:spcBef>
                <a:spcPts val="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Telur cacing di makan oleh perumah dan menetas </a:t>
            </a:r>
            <a:endParaRPr/>
          </a:p>
          <a:p>
            <a:pPr indent="0" lvl="0" marL="0" rtl="0" algn="ctr">
              <a:lnSpc>
                <a:spcPct val="100000"/>
              </a:lnSpc>
              <a:spcBef>
                <a:spcPts val="640"/>
              </a:spcBef>
              <a:spcAft>
                <a:spcPts val="0"/>
              </a:spcAft>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menjadi larva. Larva menembusi dinding usus </a:t>
            </a:r>
            <a:endParaRPr/>
          </a:p>
          <a:p>
            <a:pPr indent="0" lvl="0" marL="0" rtl="0" algn="ctr">
              <a:lnSpc>
                <a:spcPct val="100000"/>
              </a:lnSpc>
              <a:spcBef>
                <a:spcPts val="640"/>
              </a:spcBef>
              <a:spcAft>
                <a:spcPts val="0"/>
              </a:spcAft>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hati             paru-paru        larva bergerak keatas </a:t>
            </a:r>
            <a:endParaRPr/>
          </a:p>
          <a:p>
            <a:pPr indent="0" lvl="0" marL="0" rtl="0" algn="ctr">
              <a:lnSpc>
                <a:spcPct val="100000"/>
              </a:lnSpc>
              <a:spcBef>
                <a:spcPts val="640"/>
              </a:spcBef>
              <a:spcAft>
                <a:spcPts val="0"/>
              </a:spcAft>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batang tenggorok. Apabila makanan ditelan larva </a:t>
            </a:r>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ke esofagus                perut        usus kecil. Di usus </a:t>
            </a:r>
            <a:endParaRPr/>
          </a:p>
          <a:p>
            <a:pPr indent="0" lvl="0" marL="0" rtl="0" algn="ctr">
              <a:lnSpc>
                <a:spcPct val="100000"/>
              </a:lnSpc>
              <a:spcBef>
                <a:spcPts val="640"/>
              </a:spcBef>
              <a:spcAft>
                <a:spcPts val="0"/>
              </a:spcAft>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kecil larva menghisap darah dan menjadi cacing dewasa.</a:t>
            </a:r>
            <a:endParaRPr/>
          </a:p>
          <a:p>
            <a:pPr indent="-139700" lvl="0" marL="342900" rtl="0" algn="l">
              <a:lnSpc>
                <a:spcPct val="100000"/>
              </a:lnSpc>
              <a:spcBef>
                <a:spcPts val="640"/>
              </a:spcBef>
              <a:spcAft>
                <a:spcPts val="0"/>
              </a:spcAft>
              <a:buSzPts val="3200"/>
              <a:buFont typeface="Times New Roman"/>
              <a:buNone/>
            </a:pPr>
            <a:r>
              <a:t/>
            </a:r>
            <a:endParaRPr b="0" i="0" sz="3200" u="none">
              <a:solidFill>
                <a:schemeClr val="dk1"/>
              </a:solidFill>
              <a:latin typeface="Times New Roman"/>
              <a:ea typeface="Times New Roman"/>
              <a:cs typeface="Times New Roman"/>
              <a:sym typeface="Times New Roman"/>
            </a:endParaRPr>
          </a:p>
        </p:txBody>
      </p:sp>
      <p:cxnSp>
        <p:nvCxnSpPr>
          <p:cNvPr id="279" name="Google Shape;279;p34"/>
          <p:cNvCxnSpPr/>
          <p:nvPr/>
        </p:nvCxnSpPr>
        <p:spPr>
          <a:xfrm>
            <a:off x="8534400" y="2286000"/>
            <a:ext cx="609600" cy="0"/>
          </a:xfrm>
          <a:prstGeom prst="straightConnector1">
            <a:avLst/>
          </a:prstGeom>
          <a:noFill/>
          <a:ln cap="flat" cmpd="sng" w="12700">
            <a:solidFill>
              <a:schemeClr val="dk1"/>
            </a:solidFill>
            <a:prstDash val="solid"/>
            <a:miter lim="800000"/>
            <a:headEnd len="med" w="med" type="none"/>
            <a:tailEnd len="sm" w="sm" type="triangle"/>
          </a:ln>
        </p:spPr>
      </p:cxnSp>
      <p:cxnSp>
        <p:nvCxnSpPr>
          <p:cNvPr id="280" name="Google Shape;280;p34"/>
          <p:cNvCxnSpPr/>
          <p:nvPr/>
        </p:nvCxnSpPr>
        <p:spPr>
          <a:xfrm>
            <a:off x="1524000" y="3429000"/>
            <a:ext cx="838200" cy="0"/>
          </a:xfrm>
          <a:prstGeom prst="straightConnector1">
            <a:avLst/>
          </a:prstGeom>
          <a:noFill/>
          <a:ln cap="flat" cmpd="sng" w="12700">
            <a:solidFill>
              <a:schemeClr val="dk1"/>
            </a:solidFill>
            <a:prstDash val="solid"/>
            <a:miter lim="800000"/>
            <a:headEnd len="med" w="med" type="none"/>
            <a:tailEnd len="sm" w="sm" type="triangle"/>
          </a:ln>
        </p:spPr>
      </p:cxnSp>
      <p:cxnSp>
        <p:nvCxnSpPr>
          <p:cNvPr id="281" name="Google Shape;281;p34"/>
          <p:cNvCxnSpPr/>
          <p:nvPr/>
        </p:nvCxnSpPr>
        <p:spPr>
          <a:xfrm>
            <a:off x="4800600" y="5181600"/>
            <a:ext cx="609600" cy="0"/>
          </a:xfrm>
          <a:prstGeom prst="straightConnector1">
            <a:avLst/>
          </a:prstGeom>
          <a:noFill/>
          <a:ln cap="flat" cmpd="sng" w="12700">
            <a:solidFill>
              <a:schemeClr val="dk1"/>
            </a:solidFill>
            <a:prstDash val="solid"/>
            <a:miter lim="800000"/>
            <a:headEnd len="med" w="med" type="none"/>
            <a:tailEnd len="sm" w="sm" type="triangle"/>
          </a:ln>
        </p:spPr>
      </p:cxnSp>
      <p:cxnSp>
        <p:nvCxnSpPr>
          <p:cNvPr id="282" name="Google Shape;282;p34"/>
          <p:cNvCxnSpPr/>
          <p:nvPr/>
        </p:nvCxnSpPr>
        <p:spPr>
          <a:xfrm>
            <a:off x="4267200" y="3429000"/>
            <a:ext cx="609600" cy="0"/>
          </a:xfrm>
          <a:prstGeom prst="straightConnector1">
            <a:avLst/>
          </a:prstGeom>
          <a:noFill/>
          <a:ln cap="flat" cmpd="sng" w="12700">
            <a:solidFill>
              <a:schemeClr val="dk1"/>
            </a:solidFill>
            <a:prstDash val="solid"/>
            <a:miter lim="800000"/>
            <a:headEnd len="med" w="med" type="none"/>
            <a:tailEnd len="sm" w="sm" type="triangle"/>
          </a:ln>
        </p:spPr>
      </p:cxnSp>
      <p:cxnSp>
        <p:nvCxnSpPr>
          <p:cNvPr id="283" name="Google Shape;283;p34"/>
          <p:cNvCxnSpPr/>
          <p:nvPr/>
        </p:nvCxnSpPr>
        <p:spPr>
          <a:xfrm>
            <a:off x="2590800" y="5257800"/>
            <a:ext cx="990600" cy="0"/>
          </a:xfrm>
          <a:prstGeom prst="straightConnector1">
            <a:avLst/>
          </a:prstGeom>
          <a:noFill/>
          <a:ln cap="flat" cmpd="sng" w="12700">
            <a:solidFill>
              <a:schemeClr val="dk1"/>
            </a:solidFill>
            <a:prstDash val="solid"/>
            <a:miter lim="800000"/>
            <a:headEnd len="med" w="med" type="none"/>
            <a:tailEnd len="sm" w="sm" type="triangle"/>
          </a:ln>
        </p:spPr>
      </p:cxn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7" name="Shape 287"/>
        <p:cNvGrpSpPr/>
        <p:nvPr/>
      </p:nvGrpSpPr>
      <p:grpSpPr>
        <a:xfrm>
          <a:off x="0" y="0"/>
          <a:ext cx="0" cy="0"/>
          <a:chOff x="0" y="0"/>
          <a:chExt cx="0" cy="0"/>
        </a:xfrm>
      </p:grpSpPr>
      <p:sp>
        <p:nvSpPr>
          <p:cNvPr id="288" name="Google Shape;288;p35"/>
          <p:cNvSpPr txBox="1"/>
          <p:nvPr>
            <p:ph type="ctrTitle"/>
          </p:nvPr>
        </p:nvSpPr>
        <p:spPr>
          <a:xfrm>
            <a:off x="2209800" y="228600"/>
            <a:ext cx="4419600" cy="7620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4400"/>
              <a:buFont typeface="Times New Roman"/>
              <a:buNone/>
            </a:pPr>
            <a:r>
              <a:rPr b="0" i="1" lang="en-US" sz="4400" u="none">
                <a:solidFill>
                  <a:schemeClr val="dk2"/>
                </a:solidFill>
                <a:latin typeface="Times New Roman"/>
                <a:ea typeface="Times New Roman"/>
                <a:cs typeface="Times New Roman"/>
                <a:sym typeface="Times New Roman"/>
              </a:rPr>
              <a:t>MECISTOCIRUS</a:t>
            </a:r>
            <a:endParaRPr/>
          </a:p>
        </p:txBody>
      </p:sp>
      <p:sp>
        <p:nvSpPr>
          <p:cNvPr id="289" name="Google Shape;289;p35"/>
          <p:cNvSpPr txBox="1"/>
          <p:nvPr>
            <p:ph idx="1" type="subTitle"/>
          </p:nvPr>
        </p:nvSpPr>
        <p:spPr>
          <a:xfrm>
            <a:off x="381000" y="990600"/>
            <a:ext cx="8458200" cy="5867400"/>
          </a:xfrm>
          <a:prstGeom prst="rect">
            <a:avLst/>
          </a:prstGeom>
          <a:noFill/>
          <a:ln>
            <a:noFill/>
          </a:ln>
        </p:spPr>
        <p:txBody>
          <a:bodyPr anchorCtr="0" anchor="t" bIns="46025" lIns="92075" spcFirstLastPara="1" rIns="92075" wrap="square" tIns="46025">
            <a:noAutofit/>
          </a:bodyPr>
          <a:lstStyle/>
          <a:p>
            <a:pPr indent="0" lvl="0" marL="0" rtl="0" algn="ctr">
              <a:lnSpc>
                <a:spcPct val="100000"/>
              </a:lnSpc>
              <a:spcBef>
                <a:spcPts val="0"/>
              </a:spcBef>
              <a:spcAft>
                <a:spcPts val="0"/>
              </a:spcAft>
              <a:buSzPts val="2800"/>
              <a:buFont typeface="Times New Roman"/>
              <a:buNone/>
            </a:pPr>
            <a:r>
              <a:rPr b="0" i="0" lang="en-US" sz="2800" u="none">
                <a:solidFill>
                  <a:schemeClr val="dk1"/>
                </a:solidFill>
                <a:latin typeface="Times New Roman"/>
                <a:ea typeface="Times New Roman"/>
                <a:cs typeface="Times New Roman"/>
                <a:sym typeface="Times New Roman"/>
              </a:rPr>
              <a:t>HOST</a:t>
            </a:r>
            <a:endParaRPr/>
          </a:p>
          <a:p>
            <a:pPr indent="0" lvl="0" marL="0" rtl="0" algn="ctr">
              <a:lnSpc>
                <a:spcPct val="100000"/>
              </a:lnSpc>
              <a:spcBef>
                <a:spcPts val="560"/>
              </a:spcBef>
              <a:spcAft>
                <a:spcPts val="0"/>
              </a:spcAft>
              <a:buSzPts val="2800"/>
              <a:buFont typeface="Times New Roman"/>
              <a:buNone/>
            </a:pPr>
            <a:r>
              <a:rPr b="0" i="0" lang="en-US" sz="2800" u="none">
                <a:solidFill>
                  <a:schemeClr val="dk1"/>
                </a:solidFill>
                <a:latin typeface="Times New Roman"/>
                <a:ea typeface="Times New Roman"/>
                <a:cs typeface="Times New Roman"/>
                <a:sym typeface="Times New Roman"/>
              </a:rPr>
              <a:t>Ruminan</a:t>
            </a:r>
            <a:endParaRPr/>
          </a:p>
          <a:p>
            <a:pPr indent="0" lvl="0" marL="0" rtl="0" algn="ctr">
              <a:lnSpc>
                <a:spcPct val="100000"/>
              </a:lnSpc>
              <a:spcBef>
                <a:spcPts val="560"/>
              </a:spcBef>
              <a:spcAft>
                <a:spcPts val="0"/>
              </a:spcAft>
              <a:buSzPts val="2800"/>
              <a:buFont typeface="Times New Roman"/>
              <a:buNone/>
            </a:pPr>
            <a:r>
              <a:rPr b="0" i="0" lang="en-US" sz="2800" u="none">
                <a:solidFill>
                  <a:schemeClr val="dk1"/>
                </a:solidFill>
                <a:latin typeface="Times New Roman"/>
                <a:ea typeface="Times New Roman"/>
                <a:cs typeface="Times New Roman"/>
                <a:sym typeface="Times New Roman"/>
              </a:rPr>
              <a:t>KEDUDUKAN</a:t>
            </a:r>
            <a:endParaRPr/>
          </a:p>
          <a:p>
            <a:pPr indent="0" lvl="0" marL="0" rtl="0" algn="ctr">
              <a:lnSpc>
                <a:spcPct val="100000"/>
              </a:lnSpc>
              <a:spcBef>
                <a:spcPts val="560"/>
              </a:spcBef>
              <a:spcAft>
                <a:spcPts val="0"/>
              </a:spcAft>
              <a:buSzPts val="2800"/>
              <a:buFont typeface="Times New Roman"/>
              <a:buNone/>
            </a:pPr>
            <a:r>
              <a:rPr b="0" i="0" lang="en-US" sz="2800" u="none">
                <a:solidFill>
                  <a:schemeClr val="dk1"/>
                </a:solidFill>
                <a:latin typeface="Times New Roman"/>
                <a:ea typeface="Times New Roman"/>
                <a:cs typeface="Times New Roman"/>
                <a:sym typeface="Times New Roman"/>
              </a:rPr>
              <a:t>Abomasum</a:t>
            </a:r>
            <a:endParaRPr/>
          </a:p>
          <a:p>
            <a:pPr indent="0" lvl="0" marL="0" rtl="0" algn="ctr">
              <a:lnSpc>
                <a:spcPct val="100000"/>
              </a:lnSpc>
              <a:spcBef>
                <a:spcPts val="560"/>
              </a:spcBef>
              <a:spcAft>
                <a:spcPts val="0"/>
              </a:spcAft>
              <a:buSzPts val="2800"/>
              <a:buFont typeface="Times New Roman"/>
              <a:buNone/>
            </a:pPr>
            <a:r>
              <a:rPr b="0" i="0" lang="en-US" sz="2800" u="none">
                <a:solidFill>
                  <a:schemeClr val="dk1"/>
                </a:solidFill>
                <a:latin typeface="Times New Roman"/>
                <a:ea typeface="Times New Roman"/>
                <a:cs typeface="Times New Roman"/>
                <a:sym typeface="Times New Roman"/>
              </a:rPr>
              <a:t>SPESIS</a:t>
            </a:r>
            <a:endParaRPr/>
          </a:p>
          <a:p>
            <a:pPr indent="0" lvl="0" marL="0" rtl="0" algn="ctr">
              <a:lnSpc>
                <a:spcPct val="100000"/>
              </a:lnSpc>
              <a:spcBef>
                <a:spcPts val="560"/>
              </a:spcBef>
              <a:spcAft>
                <a:spcPts val="0"/>
              </a:spcAft>
              <a:buSzPts val="2800"/>
              <a:buFont typeface="Times New Roman"/>
              <a:buNone/>
            </a:pPr>
            <a:r>
              <a:rPr b="0" i="0" lang="en-US" sz="2800" u="none">
                <a:solidFill>
                  <a:schemeClr val="dk1"/>
                </a:solidFill>
                <a:latin typeface="Times New Roman"/>
                <a:ea typeface="Times New Roman"/>
                <a:cs typeface="Times New Roman"/>
                <a:sym typeface="Times New Roman"/>
              </a:rPr>
              <a:t>Lembu - Mecistocirus digitatus</a:t>
            </a:r>
            <a:endParaRPr/>
          </a:p>
          <a:p>
            <a:pPr indent="0" lvl="0" marL="0" rtl="0" algn="ctr">
              <a:lnSpc>
                <a:spcPct val="100000"/>
              </a:lnSpc>
              <a:spcBef>
                <a:spcPts val="560"/>
              </a:spcBef>
              <a:spcAft>
                <a:spcPts val="0"/>
              </a:spcAft>
              <a:buSzPts val="2800"/>
              <a:buFont typeface="Times New Roman"/>
              <a:buNone/>
            </a:pPr>
            <a:r>
              <a:rPr b="0" i="0" lang="en-US" sz="2800" u="none">
                <a:solidFill>
                  <a:schemeClr val="dk1"/>
                </a:solidFill>
                <a:latin typeface="Times New Roman"/>
                <a:ea typeface="Times New Roman"/>
                <a:cs typeface="Times New Roman"/>
                <a:sym typeface="Times New Roman"/>
              </a:rPr>
              <a:t>Kambing - Mecistocirus digitatus</a:t>
            </a:r>
            <a:endParaRPr/>
          </a:p>
          <a:p>
            <a:pPr indent="0" lvl="0" marL="0" rtl="0" algn="ctr">
              <a:lnSpc>
                <a:spcPct val="100000"/>
              </a:lnSpc>
              <a:spcBef>
                <a:spcPts val="560"/>
              </a:spcBef>
              <a:spcAft>
                <a:spcPts val="0"/>
              </a:spcAft>
              <a:buSzPts val="2800"/>
              <a:buFont typeface="Times New Roman"/>
              <a:buNone/>
            </a:pPr>
            <a:r>
              <a:rPr b="0" i="0" lang="en-US" sz="2800" u="none">
                <a:solidFill>
                  <a:schemeClr val="dk1"/>
                </a:solidFill>
                <a:latin typeface="Times New Roman"/>
                <a:ea typeface="Times New Roman"/>
                <a:cs typeface="Times New Roman"/>
                <a:sym typeface="Times New Roman"/>
              </a:rPr>
              <a:t>Bebiri - Mecistocirus digitatus</a:t>
            </a:r>
            <a:endParaRPr/>
          </a:p>
          <a:p>
            <a:pPr indent="0" lvl="0" marL="0" rtl="0" algn="ctr">
              <a:lnSpc>
                <a:spcPct val="100000"/>
              </a:lnSpc>
              <a:spcBef>
                <a:spcPts val="560"/>
              </a:spcBef>
              <a:spcAft>
                <a:spcPts val="0"/>
              </a:spcAft>
              <a:buSzPts val="2800"/>
              <a:buFont typeface="Times New Roman"/>
              <a:buNone/>
            </a:pPr>
            <a:r>
              <a:rPr b="0" i="0" lang="en-US" sz="2800" u="none">
                <a:solidFill>
                  <a:schemeClr val="dk1"/>
                </a:solidFill>
                <a:latin typeface="Times New Roman"/>
                <a:ea typeface="Times New Roman"/>
                <a:cs typeface="Times New Roman"/>
                <a:sym typeface="Times New Roman"/>
              </a:rPr>
              <a:t>MORFOLOGI</a:t>
            </a:r>
            <a:endParaRPr/>
          </a:p>
          <a:p>
            <a:pPr indent="0" lvl="0" marL="0" rtl="0" algn="ctr">
              <a:lnSpc>
                <a:spcPct val="100000"/>
              </a:lnSpc>
              <a:spcBef>
                <a:spcPts val="640"/>
              </a:spcBef>
              <a:spcAft>
                <a:spcPts val="0"/>
              </a:spcAft>
              <a:buSzPts val="2800"/>
              <a:buFont typeface="Times New Roman"/>
              <a:buNone/>
            </a:pPr>
            <a:r>
              <a:rPr b="0" i="0" lang="en-US" sz="2800" u="none">
                <a:solidFill>
                  <a:schemeClr val="dk1"/>
                </a:solidFill>
                <a:latin typeface="Times New Roman"/>
                <a:ea typeface="Times New Roman"/>
                <a:cs typeface="Times New Roman"/>
                <a:sym typeface="Times New Roman"/>
              </a:rPr>
              <a:t> Saiz 18 - 28 mm, spikul nya panjang</a:t>
            </a:r>
            <a:r>
              <a:rPr b="0" i="0" lang="en-US" sz="3200" u="none">
                <a:solidFill>
                  <a:schemeClr val="dk1"/>
                </a:solidFill>
                <a:latin typeface="Times New Roman"/>
                <a:ea typeface="Times New Roman"/>
                <a:cs typeface="Times New Roman"/>
                <a:sym typeface="Times New Roman"/>
              </a:rPr>
              <a:t>.</a:t>
            </a:r>
            <a:endParaRPr/>
          </a:p>
          <a:p>
            <a:pPr indent="0" lvl="0" marL="0" rtl="0" algn="ctr">
              <a:lnSpc>
                <a:spcPct val="100000"/>
              </a:lnSpc>
              <a:spcBef>
                <a:spcPts val="640"/>
              </a:spcBef>
              <a:spcAft>
                <a:spcPts val="0"/>
              </a:spcAft>
              <a:buSzPts val="2800"/>
              <a:buFont typeface="Times New Roman"/>
              <a:buNone/>
            </a:pPr>
            <a:r>
              <a:rPr b="0" i="0" lang="en-US" sz="2800" u="none">
                <a:solidFill>
                  <a:schemeClr val="dk1"/>
                </a:solidFill>
                <a:latin typeface="Times New Roman"/>
                <a:ea typeface="Times New Roman"/>
                <a:cs typeface="Times New Roman"/>
                <a:sym typeface="Times New Roman"/>
              </a:rPr>
              <a:t> saiz 20 -40 mm panjang</a:t>
            </a:r>
            <a:r>
              <a:rPr b="0" i="0" lang="en-US" sz="3200" u="none">
                <a:solidFill>
                  <a:schemeClr val="dk1"/>
                </a:solidFill>
                <a:latin typeface="Times New Roman"/>
                <a:ea typeface="Times New Roman"/>
                <a:cs typeface="Times New Roman"/>
                <a:sym typeface="Times New Roman"/>
              </a:rPr>
              <a:t>.</a:t>
            </a:r>
            <a:endParaRPr b="0" i="0" sz="3200" u="none">
              <a:solidFill>
                <a:schemeClr val="dk1"/>
              </a:solidFill>
              <a:latin typeface="Times New Roman"/>
              <a:ea typeface="Times New Roman"/>
              <a:cs typeface="Times New Roman"/>
              <a:sym typeface="Times New Roman"/>
            </a:endParaRPr>
          </a:p>
          <a:p>
            <a:pPr indent="-139700" lvl="0" marL="342900" rtl="0" algn="l">
              <a:lnSpc>
                <a:spcPct val="100000"/>
              </a:lnSpc>
              <a:spcBef>
                <a:spcPts val="640"/>
              </a:spcBef>
              <a:spcAft>
                <a:spcPts val="0"/>
              </a:spcAft>
              <a:buSzPts val="3200"/>
              <a:buFont typeface="Times New Roman"/>
              <a:buNone/>
            </a:pPr>
            <a:r>
              <a:t/>
            </a:r>
            <a:endParaRPr b="0" i="0" sz="3200" u="none">
              <a:solidFill>
                <a:schemeClr val="dk1"/>
              </a:solidFill>
              <a:latin typeface="Times New Roman"/>
              <a:ea typeface="Times New Roman"/>
              <a:cs typeface="Times New Roman"/>
              <a:sym typeface="Times New Roman"/>
            </a:endParaRPr>
          </a:p>
        </p:txBody>
      </p:sp>
      <p:cxnSp>
        <p:nvCxnSpPr>
          <p:cNvPr id="290" name="Google Shape;290;p35"/>
          <p:cNvCxnSpPr/>
          <p:nvPr/>
        </p:nvCxnSpPr>
        <p:spPr>
          <a:xfrm>
            <a:off x="4191000" y="1447800"/>
            <a:ext cx="838200" cy="0"/>
          </a:xfrm>
          <a:prstGeom prst="straightConnector1">
            <a:avLst/>
          </a:prstGeom>
          <a:noFill/>
          <a:ln cap="flat" cmpd="sng" w="12700">
            <a:solidFill>
              <a:schemeClr val="dk1"/>
            </a:solidFill>
            <a:prstDash val="solid"/>
            <a:miter lim="800000"/>
            <a:headEnd len="med" w="med" type="none"/>
            <a:tailEnd len="med" w="med" type="none"/>
          </a:ln>
        </p:spPr>
      </p:cxnSp>
      <p:cxnSp>
        <p:nvCxnSpPr>
          <p:cNvPr id="291" name="Google Shape;291;p35"/>
          <p:cNvCxnSpPr/>
          <p:nvPr/>
        </p:nvCxnSpPr>
        <p:spPr>
          <a:xfrm>
            <a:off x="3505200" y="2438400"/>
            <a:ext cx="2209800" cy="0"/>
          </a:xfrm>
          <a:prstGeom prst="straightConnector1">
            <a:avLst/>
          </a:prstGeom>
          <a:noFill/>
          <a:ln cap="flat" cmpd="sng" w="12700">
            <a:solidFill>
              <a:schemeClr val="dk1"/>
            </a:solidFill>
            <a:prstDash val="solid"/>
            <a:miter lim="800000"/>
            <a:headEnd len="med" w="med" type="none"/>
            <a:tailEnd len="med" w="med" type="none"/>
          </a:ln>
        </p:spPr>
      </p:cxnSp>
      <p:cxnSp>
        <p:nvCxnSpPr>
          <p:cNvPr id="292" name="Google Shape;292;p35"/>
          <p:cNvCxnSpPr/>
          <p:nvPr/>
        </p:nvCxnSpPr>
        <p:spPr>
          <a:xfrm>
            <a:off x="4114800" y="3505200"/>
            <a:ext cx="1066800" cy="0"/>
          </a:xfrm>
          <a:prstGeom prst="straightConnector1">
            <a:avLst/>
          </a:prstGeom>
          <a:noFill/>
          <a:ln cap="flat" cmpd="sng" w="12700">
            <a:solidFill>
              <a:schemeClr val="dk1"/>
            </a:solidFill>
            <a:prstDash val="solid"/>
            <a:miter lim="800000"/>
            <a:headEnd len="med" w="med" type="none"/>
            <a:tailEnd len="med" w="med" type="none"/>
          </a:ln>
        </p:spPr>
      </p:cxnSp>
      <p:cxnSp>
        <p:nvCxnSpPr>
          <p:cNvPr id="293" name="Google Shape;293;p35"/>
          <p:cNvCxnSpPr/>
          <p:nvPr/>
        </p:nvCxnSpPr>
        <p:spPr>
          <a:xfrm>
            <a:off x="3581400" y="5562600"/>
            <a:ext cx="2057400" cy="0"/>
          </a:xfrm>
          <a:prstGeom prst="straightConnector1">
            <a:avLst/>
          </a:prstGeom>
          <a:noFill/>
          <a:ln cap="flat" cmpd="sng" w="12700">
            <a:solidFill>
              <a:schemeClr val="dk1"/>
            </a:solidFill>
            <a:prstDash val="solid"/>
            <a:miter lim="800000"/>
            <a:headEnd len="med" w="med" type="none"/>
            <a:tailEnd len="med" w="med" type="none"/>
          </a:ln>
        </p:spPr>
      </p:cxn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7" name="Shape 297"/>
        <p:cNvGrpSpPr/>
        <p:nvPr/>
      </p:nvGrpSpPr>
      <p:grpSpPr>
        <a:xfrm>
          <a:off x="0" y="0"/>
          <a:ext cx="0" cy="0"/>
          <a:chOff x="0" y="0"/>
          <a:chExt cx="0" cy="0"/>
        </a:xfrm>
      </p:grpSpPr>
      <p:sp>
        <p:nvSpPr>
          <p:cNvPr id="298" name="Google Shape;298;p36"/>
          <p:cNvSpPr txBox="1"/>
          <p:nvPr>
            <p:ph type="title"/>
          </p:nvPr>
        </p:nvSpPr>
        <p:spPr>
          <a:xfrm>
            <a:off x="2819400" y="228600"/>
            <a:ext cx="3352800" cy="6096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4400"/>
              <a:buFont typeface="Times New Roman"/>
              <a:buNone/>
            </a:pPr>
            <a:r>
              <a:rPr b="0" i="1" lang="en-US" sz="4400" u="none">
                <a:solidFill>
                  <a:schemeClr val="dk2"/>
                </a:solidFill>
                <a:latin typeface="Times New Roman"/>
                <a:ea typeface="Times New Roman"/>
                <a:cs typeface="Times New Roman"/>
                <a:sym typeface="Times New Roman"/>
              </a:rPr>
              <a:t>COOPERIA</a:t>
            </a:r>
            <a:endParaRPr/>
          </a:p>
        </p:txBody>
      </p:sp>
      <p:sp>
        <p:nvSpPr>
          <p:cNvPr id="299" name="Google Shape;299;p36"/>
          <p:cNvSpPr txBox="1"/>
          <p:nvPr>
            <p:ph idx="1" type="body"/>
          </p:nvPr>
        </p:nvSpPr>
        <p:spPr>
          <a:xfrm>
            <a:off x="304800" y="914400"/>
            <a:ext cx="8839200" cy="5715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2800"/>
              <a:buFont typeface="Times New Roman"/>
              <a:buChar char="•"/>
            </a:pPr>
            <a:r>
              <a:rPr b="0" i="0" lang="en-US" sz="2800" u="none">
                <a:solidFill>
                  <a:schemeClr val="dk1"/>
                </a:solidFill>
                <a:latin typeface="Times New Roman"/>
                <a:ea typeface="Times New Roman"/>
                <a:cs typeface="Times New Roman"/>
                <a:sym typeface="Times New Roman"/>
              </a:rPr>
              <a:t>HOST</a:t>
            </a:r>
            <a:r>
              <a:rPr b="0" i="0" lang="en-US" sz="3200" u="none">
                <a:solidFill>
                  <a:schemeClr val="dk1"/>
                </a:solidFill>
                <a:latin typeface="Times New Roman"/>
                <a:ea typeface="Times New Roman"/>
                <a:cs typeface="Times New Roman"/>
                <a:sym typeface="Times New Roman"/>
              </a:rPr>
              <a:t>  : Ruminan</a:t>
            </a:r>
            <a:endParaRPr/>
          </a:p>
          <a:p>
            <a:pPr indent="-342900" lvl="0" marL="342900" marR="0" rtl="0" algn="l">
              <a:lnSpc>
                <a:spcPct val="100000"/>
              </a:lnSpc>
              <a:spcBef>
                <a:spcPts val="640"/>
              </a:spcBef>
              <a:spcAft>
                <a:spcPts val="0"/>
              </a:spcAft>
              <a:buClr>
                <a:schemeClr val="dk2"/>
              </a:buClr>
              <a:buSzPts val="2800"/>
              <a:buFont typeface="Times New Roman"/>
              <a:buChar char="•"/>
            </a:pPr>
            <a:r>
              <a:rPr b="0" i="0" lang="en-US" sz="2800" u="none">
                <a:solidFill>
                  <a:schemeClr val="dk1"/>
                </a:solidFill>
                <a:latin typeface="Times New Roman"/>
                <a:ea typeface="Times New Roman"/>
                <a:cs typeface="Times New Roman"/>
                <a:sym typeface="Times New Roman"/>
              </a:rPr>
              <a:t>KEDUDUKAN</a:t>
            </a:r>
            <a:r>
              <a:rPr b="0" i="0" lang="en-US" sz="3200" u="none">
                <a:solidFill>
                  <a:schemeClr val="dk1"/>
                </a:solidFill>
                <a:latin typeface="Times New Roman"/>
                <a:ea typeface="Times New Roman"/>
                <a:cs typeface="Times New Roman"/>
                <a:sym typeface="Times New Roman"/>
              </a:rPr>
              <a:t>  : Usus kecil</a:t>
            </a:r>
            <a:endParaRPr/>
          </a:p>
          <a:p>
            <a:pPr indent="-342900" lvl="0" marL="342900" marR="0" rtl="0" algn="l">
              <a:lnSpc>
                <a:spcPct val="100000"/>
              </a:lnSpc>
              <a:spcBef>
                <a:spcPts val="640"/>
              </a:spcBef>
              <a:spcAft>
                <a:spcPts val="0"/>
              </a:spcAft>
              <a:buClr>
                <a:schemeClr val="dk2"/>
              </a:buClr>
              <a:buSzPts val="2800"/>
              <a:buFont typeface="Times New Roman"/>
              <a:buChar char="•"/>
            </a:pPr>
            <a:r>
              <a:rPr b="0" i="0" lang="en-US" sz="2800" u="none">
                <a:solidFill>
                  <a:schemeClr val="dk1"/>
                </a:solidFill>
                <a:latin typeface="Times New Roman"/>
                <a:ea typeface="Times New Roman"/>
                <a:cs typeface="Times New Roman"/>
                <a:sym typeface="Times New Roman"/>
              </a:rPr>
              <a:t>SPESIS</a:t>
            </a:r>
            <a:r>
              <a:rPr b="0" i="0" lang="en-US" sz="3200" u="none">
                <a:solidFill>
                  <a:schemeClr val="dk1"/>
                </a:solidFill>
                <a:latin typeface="Times New Roman"/>
                <a:ea typeface="Times New Roman"/>
                <a:cs typeface="Times New Roman"/>
                <a:sym typeface="Times New Roman"/>
              </a:rPr>
              <a:t> :Kambing/ Bebiri  -- </a:t>
            </a:r>
            <a:r>
              <a:rPr b="0" i="0" lang="en-US" sz="2800" u="none">
                <a:solidFill>
                  <a:schemeClr val="dk1"/>
                </a:solidFill>
                <a:latin typeface="Times New Roman"/>
                <a:ea typeface="Times New Roman"/>
                <a:cs typeface="Times New Roman"/>
                <a:sym typeface="Times New Roman"/>
              </a:rPr>
              <a:t>Cooperia</a:t>
            </a:r>
            <a:r>
              <a:rPr b="0" i="0" lang="en-US" sz="3200" u="none">
                <a:solidFill>
                  <a:schemeClr val="dk1"/>
                </a:solidFill>
                <a:latin typeface="Times New Roman"/>
                <a:ea typeface="Times New Roman"/>
                <a:cs typeface="Times New Roman"/>
                <a:sym typeface="Times New Roman"/>
              </a:rPr>
              <a:t> </a:t>
            </a:r>
            <a:r>
              <a:rPr b="0" i="0" lang="en-US" sz="2800" u="none">
                <a:solidFill>
                  <a:schemeClr val="dk1"/>
                </a:solidFill>
                <a:latin typeface="Times New Roman"/>
                <a:ea typeface="Times New Roman"/>
                <a:cs typeface="Times New Roman"/>
                <a:sym typeface="Times New Roman"/>
              </a:rPr>
              <a:t>curticei</a:t>
            </a:r>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Lembu -- Cooperia pectinata.</a:t>
            </a:r>
            <a:endParaRPr/>
          </a:p>
          <a:p>
            <a:pPr indent="-342900" lvl="0" marL="342900" marR="0" rtl="0" algn="l">
              <a:lnSpc>
                <a:spcPct val="100000"/>
              </a:lnSpc>
              <a:spcBef>
                <a:spcPts val="640"/>
              </a:spcBef>
              <a:spcAft>
                <a:spcPts val="0"/>
              </a:spcAft>
              <a:buClr>
                <a:schemeClr val="dk2"/>
              </a:buClr>
              <a:buSzPts val="2800"/>
              <a:buFont typeface="Times New Roman"/>
              <a:buChar char="•"/>
            </a:pPr>
            <a:r>
              <a:rPr b="0" i="0" lang="en-US" sz="2800" u="none">
                <a:solidFill>
                  <a:schemeClr val="dk1"/>
                </a:solidFill>
                <a:latin typeface="Times New Roman"/>
                <a:ea typeface="Times New Roman"/>
                <a:cs typeface="Times New Roman"/>
                <a:sym typeface="Times New Roman"/>
              </a:rPr>
              <a:t>MORFOLOGI</a:t>
            </a:r>
            <a:r>
              <a:rPr b="0" i="0" lang="en-US" sz="3200" u="none">
                <a:solidFill>
                  <a:schemeClr val="dk1"/>
                </a:solidFill>
                <a:latin typeface="Times New Roman"/>
                <a:ea typeface="Times New Roman"/>
                <a:cs typeface="Times New Roman"/>
                <a:sym typeface="Times New Roman"/>
              </a:rPr>
              <a:t> : Kedua jantina bentuk komma</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 saiz 5 - 7 mm.</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 saiz 6 - 11mm</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3" name="Shape 303"/>
        <p:cNvGrpSpPr/>
        <p:nvPr/>
      </p:nvGrpSpPr>
      <p:grpSpPr>
        <a:xfrm>
          <a:off x="0" y="0"/>
          <a:ext cx="0" cy="0"/>
          <a:chOff x="0" y="0"/>
          <a:chExt cx="0" cy="0"/>
        </a:xfrm>
      </p:grpSpPr>
      <p:sp>
        <p:nvSpPr>
          <p:cNvPr id="304" name="Google Shape;304;p37"/>
          <p:cNvSpPr txBox="1"/>
          <p:nvPr>
            <p:ph type="title"/>
          </p:nvPr>
        </p:nvSpPr>
        <p:spPr>
          <a:xfrm>
            <a:off x="1981200" y="0"/>
            <a:ext cx="5029200" cy="10668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4400"/>
              <a:buFont typeface="Times New Roman"/>
              <a:buNone/>
            </a:pPr>
            <a:r>
              <a:rPr b="0" i="1" lang="en-US" sz="4400" u="none">
                <a:solidFill>
                  <a:schemeClr val="dk2"/>
                </a:solidFill>
                <a:latin typeface="Times New Roman"/>
                <a:ea typeface="Times New Roman"/>
                <a:cs typeface="Times New Roman"/>
                <a:sym typeface="Times New Roman"/>
              </a:rPr>
              <a:t>STRONGYLOIDES</a:t>
            </a:r>
            <a:endParaRPr/>
          </a:p>
        </p:txBody>
      </p:sp>
      <p:sp>
        <p:nvSpPr>
          <p:cNvPr id="305" name="Google Shape;305;p37"/>
          <p:cNvSpPr txBox="1"/>
          <p:nvPr>
            <p:ph idx="1" type="body"/>
          </p:nvPr>
        </p:nvSpPr>
        <p:spPr>
          <a:xfrm>
            <a:off x="304800" y="1066800"/>
            <a:ext cx="8534400" cy="5486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2800"/>
              <a:buFont typeface="Times New Roman"/>
              <a:buChar char="•"/>
            </a:pPr>
            <a:r>
              <a:rPr b="0" i="0" lang="en-US" sz="2800" u="none">
                <a:solidFill>
                  <a:schemeClr val="dk1"/>
                </a:solidFill>
                <a:latin typeface="Times New Roman"/>
                <a:ea typeface="Times New Roman"/>
                <a:cs typeface="Times New Roman"/>
                <a:sym typeface="Times New Roman"/>
              </a:rPr>
              <a:t>HOST  : Haiwan peliharaan</a:t>
            </a:r>
            <a:endParaRPr/>
          </a:p>
          <a:p>
            <a:pPr indent="-165100" lvl="0" marL="342900" marR="0" rtl="0" algn="l">
              <a:lnSpc>
                <a:spcPct val="100000"/>
              </a:lnSpc>
              <a:spcBef>
                <a:spcPts val="560"/>
              </a:spcBef>
              <a:spcAft>
                <a:spcPts val="0"/>
              </a:spcAft>
              <a:buClr>
                <a:schemeClr val="dk2"/>
              </a:buClr>
              <a:buSzPts val="2800"/>
              <a:buFont typeface="Times New Roman"/>
              <a:buNone/>
            </a:pPr>
            <a:r>
              <a:t/>
            </a:r>
            <a:endParaRPr b="0" i="0" sz="28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560"/>
              </a:spcBef>
              <a:spcAft>
                <a:spcPts val="0"/>
              </a:spcAft>
              <a:buClr>
                <a:schemeClr val="dk2"/>
              </a:buClr>
              <a:buSzPts val="2800"/>
              <a:buFont typeface="Times New Roman"/>
              <a:buChar char="•"/>
            </a:pPr>
            <a:r>
              <a:rPr b="0" i="0" lang="en-US" sz="2800" u="none">
                <a:solidFill>
                  <a:schemeClr val="dk1"/>
                </a:solidFill>
                <a:latin typeface="Times New Roman"/>
                <a:ea typeface="Times New Roman"/>
                <a:cs typeface="Times New Roman"/>
                <a:sym typeface="Times New Roman"/>
              </a:rPr>
              <a:t>KEDUDUKAN : Usus kecil</a:t>
            </a:r>
            <a:endParaRPr/>
          </a:p>
          <a:p>
            <a:pPr indent="-165100" lvl="0" marL="342900" marR="0" rtl="0" algn="l">
              <a:lnSpc>
                <a:spcPct val="100000"/>
              </a:lnSpc>
              <a:spcBef>
                <a:spcPts val="560"/>
              </a:spcBef>
              <a:spcAft>
                <a:spcPts val="0"/>
              </a:spcAft>
              <a:buClr>
                <a:schemeClr val="dk2"/>
              </a:buClr>
              <a:buSzPts val="2800"/>
              <a:buFont typeface="Times New Roman"/>
              <a:buNone/>
            </a:pPr>
            <a:r>
              <a:t/>
            </a:r>
            <a:endParaRPr b="0" i="0" sz="28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560"/>
              </a:spcBef>
              <a:spcAft>
                <a:spcPts val="0"/>
              </a:spcAft>
              <a:buClr>
                <a:schemeClr val="dk2"/>
              </a:buClr>
              <a:buSzPts val="2800"/>
              <a:buFont typeface="Times New Roman"/>
              <a:buChar char="•"/>
            </a:pPr>
            <a:r>
              <a:rPr b="0" i="0" lang="en-US" sz="2800" u="none">
                <a:solidFill>
                  <a:schemeClr val="dk1"/>
                </a:solidFill>
                <a:latin typeface="Times New Roman"/>
                <a:ea typeface="Times New Roman"/>
                <a:cs typeface="Times New Roman"/>
                <a:sym typeface="Times New Roman"/>
              </a:rPr>
              <a:t>SPESIS :Bebiri/kambing/lembu - S. papillosus</a:t>
            </a:r>
            <a:endParaRPr/>
          </a:p>
          <a:p>
            <a:pPr indent="-342900" lvl="0" marL="342900" marR="0" rtl="0" algn="l">
              <a:lnSpc>
                <a:spcPct val="100000"/>
              </a:lnSpc>
              <a:spcBef>
                <a:spcPts val="560"/>
              </a:spcBef>
              <a:spcAft>
                <a:spcPts val="0"/>
              </a:spcAft>
              <a:buClr>
                <a:schemeClr val="dk2"/>
              </a:buClr>
              <a:buSzPts val="2800"/>
              <a:buFont typeface="Times New Roman"/>
              <a:buChar char="•"/>
            </a:pPr>
            <a:r>
              <a:rPr b="0" i="0" lang="en-US" sz="2800" u="none">
                <a:solidFill>
                  <a:schemeClr val="dk1"/>
                </a:solidFill>
                <a:latin typeface="Times New Roman"/>
                <a:ea typeface="Times New Roman"/>
                <a:cs typeface="Times New Roman"/>
                <a:sym typeface="Times New Roman"/>
              </a:rPr>
              <a:t>Babi - S. ransomi</a:t>
            </a:r>
            <a:endParaRPr/>
          </a:p>
          <a:p>
            <a:pPr indent="-342900" lvl="0" marL="342900" marR="0" rtl="0" algn="l">
              <a:lnSpc>
                <a:spcPct val="100000"/>
              </a:lnSpc>
              <a:spcBef>
                <a:spcPts val="560"/>
              </a:spcBef>
              <a:spcAft>
                <a:spcPts val="0"/>
              </a:spcAft>
              <a:buClr>
                <a:schemeClr val="dk2"/>
              </a:buClr>
              <a:buSzPts val="2800"/>
              <a:buFont typeface="Times New Roman"/>
              <a:buChar char="•"/>
            </a:pPr>
            <a:r>
              <a:rPr b="0" i="0" lang="en-US" sz="2800" u="none">
                <a:solidFill>
                  <a:schemeClr val="dk1"/>
                </a:solidFill>
                <a:latin typeface="Times New Roman"/>
                <a:ea typeface="Times New Roman"/>
                <a:cs typeface="Times New Roman"/>
                <a:sym typeface="Times New Roman"/>
              </a:rPr>
              <a:t>Manusia - S. stercoralis</a:t>
            </a:r>
            <a:endParaRPr/>
          </a:p>
          <a:p>
            <a:pPr indent="-342900" lvl="0" marL="342900" marR="0" rtl="0" algn="l">
              <a:lnSpc>
                <a:spcPct val="100000"/>
              </a:lnSpc>
              <a:spcBef>
                <a:spcPts val="560"/>
              </a:spcBef>
              <a:spcAft>
                <a:spcPts val="0"/>
              </a:spcAft>
              <a:buClr>
                <a:schemeClr val="dk2"/>
              </a:buClr>
              <a:buSzPts val="2800"/>
              <a:buFont typeface="Times New Roman"/>
              <a:buChar char="•"/>
            </a:pPr>
            <a:r>
              <a:rPr b="0" i="0" lang="en-US" sz="2800" u="none">
                <a:solidFill>
                  <a:schemeClr val="dk1"/>
                </a:solidFill>
                <a:latin typeface="Times New Roman"/>
                <a:ea typeface="Times New Roman"/>
                <a:cs typeface="Times New Roman"/>
                <a:sym typeface="Times New Roman"/>
              </a:rPr>
              <a:t>Ayam/itek - S. avium</a:t>
            </a:r>
            <a:endParaRPr/>
          </a:p>
          <a:p>
            <a:pPr indent="-165100" lvl="0" marL="342900" marR="0" rtl="0" algn="l">
              <a:lnSpc>
                <a:spcPct val="100000"/>
              </a:lnSpc>
              <a:spcBef>
                <a:spcPts val="560"/>
              </a:spcBef>
              <a:spcAft>
                <a:spcPts val="0"/>
              </a:spcAft>
              <a:buClr>
                <a:schemeClr val="dk2"/>
              </a:buClr>
              <a:buSzPts val="2800"/>
              <a:buFont typeface="Times New Roman"/>
              <a:buNone/>
            </a:pPr>
            <a:r>
              <a:t/>
            </a:r>
            <a:endParaRPr b="0" i="0" sz="28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560"/>
              </a:spcBef>
              <a:spcAft>
                <a:spcPts val="0"/>
              </a:spcAft>
              <a:buClr>
                <a:schemeClr val="dk2"/>
              </a:buClr>
              <a:buSzPts val="2800"/>
              <a:buFont typeface="Times New Roman"/>
              <a:buChar char="•"/>
            </a:pPr>
            <a:r>
              <a:rPr b="0" i="0" lang="en-US" sz="2800" u="none">
                <a:solidFill>
                  <a:schemeClr val="dk1"/>
                </a:solidFill>
                <a:latin typeface="Times New Roman"/>
                <a:ea typeface="Times New Roman"/>
                <a:cs typeface="Times New Roman"/>
                <a:sym typeface="Times New Roman"/>
              </a:rPr>
              <a:t>MORFOLOGI:  sahaja parasit, Saiz - 6 mm, larva di jumpai dalam najis.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9" name="Shape 309"/>
        <p:cNvGrpSpPr/>
        <p:nvPr/>
      </p:nvGrpSpPr>
      <p:grpSpPr>
        <a:xfrm>
          <a:off x="0" y="0"/>
          <a:ext cx="0" cy="0"/>
          <a:chOff x="0" y="0"/>
          <a:chExt cx="0" cy="0"/>
        </a:xfrm>
      </p:grpSpPr>
      <p:sp>
        <p:nvSpPr>
          <p:cNvPr id="310" name="Google Shape;310;p38"/>
          <p:cNvSpPr txBox="1"/>
          <p:nvPr>
            <p:ph type="title"/>
          </p:nvPr>
        </p:nvSpPr>
        <p:spPr>
          <a:xfrm>
            <a:off x="2514600" y="0"/>
            <a:ext cx="4114800" cy="6858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4400"/>
              <a:buFont typeface="Times New Roman"/>
              <a:buNone/>
            </a:pPr>
            <a:r>
              <a:rPr b="0" i="1" lang="en-US" sz="4400" u="none">
                <a:solidFill>
                  <a:schemeClr val="dk2"/>
                </a:solidFill>
                <a:latin typeface="Times New Roman"/>
                <a:ea typeface="Times New Roman"/>
                <a:cs typeface="Times New Roman"/>
                <a:sym typeface="Times New Roman"/>
              </a:rPr>
              <a:t>TRICHURIS</a:t>
            </a:r>
            <a:endParaRPr/>
          </a:p>
        </p:txBody>
      </p:sp>
      <p:sp>
        <p:nvSpPr>
          <p:cNvPr id="311" name="Google Shape;311;p38"/>
          <p:cNvSpPr txBox="1"/>
          <p:nvPr>
            <p:ph idx="1" type="body"/>
          </p:nvPr>
        </p:nvSpPr>
        <p:spPr>
          <a:xfrm>
            <a:off x="228600" y="762000"/>
            <a:ext cx="8534400" cy="5867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2800"/>
              <a:buFont typeface="Times New Roman"/>
              <a:buChar char="•"/>
            </a:pPr>
            <a:r>
              <a:rPr b="0" i="0" lang="en-US" sz="2800" u="none">
                <a:solidFill>
                  <a:schemeClr val="dk1"/>
                </a:solidFill>
                <a:latin typeface="Times New Roman"/>
                <a:ea typeface="Times New Roman"/>
                <a:cs typeface="Times New Roman"/>
                <a:sym typeface="Times New Roman"/>
              </a:rPr>
              <a:t>HOST :Lembu,kambing,bebiri,babi,anjing,manusia.</a:t>
            </a:r>
            <a:endParaRPr/>
          </a:p>
          <a:p>
            <a:pPr indent="-342900" lvl="0" marL="342900" marR="0" rtl="0" algn="l">
              <a:lnSpc>
                <a:spcPct val="100000"/>
              </a:lnSpc>
              <a:spcBef>
                <a:spcPts val="560"/>
              </a:spcBef>
              <a:spcAft>
                <a:spcPts val="0"/>
              </a:spcAft>
              <a:buClr>
                <a:schemeClr val="dk2"/>
              </a:buClr>
              <a:buSzPts val="2800"/>
              <a:buFont typeface="Times New Roman"/>
              <a:buChar char="•"/>
            </a:pPr>
            <a:r>
              <a:rPr b="0" i="0" lang="en-US" sz="2800" u="none">
                <a:solidFill>
                  <a:schemeClr val="dk1"/>
                </a:solidFill>
                <a:latin typeface="Times New Roman"/>
                <a:ea typeface="Times New Roman"/>
                <a:cs typeface="Times New Roman"/>
                <a:sym typeface="Times New Roman"/>
              </a:rPr>
              <a:t>KEDUDUKAN : Sekum dan kolon.</a:t>
            </a:r>
            <a:endParaRPr/>
          </a:p>
          <a:p>
            <a:pPr indent="-342900" lvl="0" marL="342900" marR="0" rtl="0" algn="l">
              <a:lnSpc>
                <a:spcPct val="100000"/>
              </a:lnSpc>
              <a:spcBef>
                <a:spcPts val="560"/>
              </a:spcBef>
              <a:spcAft>
                <a:spcPts val="0"/>
              </a:spcAft>
              <a:buClr>
                <a:schemeClr val="dk2"/>
              </a:buClr>
              <a:buSzPts val="2800"/>
              <a:buFont typeface="Times New Roman"/>
              <a:buChar char="•"/>
            </a:pPr>
            <a:r>
              <a:rPr b="0" i="0" lang="en-US" sz="2800" u="none">
                <a:solidFill>
                  <a:schemeClr val="dk1"/>
                </a:solidFill>
                <a:latin typeface="Times New Roman"/>
                <a:ea typeface="Times New Roman"/>
                <a:cs typeface="Times New Roman"/>
                <a:sym typeface="Times New Roman"/>
              </a:rPr>
              <a:t>SPESIS :Kambing/Bebiri              T. ovis</a:t>
            </a:r>
            <a:endParaRPr/>
          </a:p>
          <a:p>
            <a:pPr indent="-342900" lvl="0" marL="342900" marR="0" rtl="0" algn="l">
              <a:lnSpc>
                <a:spcPct val="100000"/>
              </a:lnSpc>
              <a:spcBef>
                <a:spcPts val="560"/>
              </a:spcBef>
              <a:spcAft>
                <a:spcPts val="0"/>
              </a:spcAft>
              <a:buClr>
                <a:schemeClr val="dk2"/>
              </a:buClr>
              <a:buSzPts val="2800"/>
              <a:buFont typeface="Times New Roman"/>
              <a:buChar char="•"/>
            </a:pPr>
            <a:r>
              <a:rPr b="0" i="0" lang="en-US" sz="2800" u="none">
                <a:solidFill>
                  <a:schemeClr val="dk1"/>
                </a:solidFill>
                <a:latin typeface="Times New Roman"/>
                <a:ea typeface="Times New Roman"/>
                <a:cs typeface="Times New Roman"/>
                <a:sym typeface="Times New Roman"/>
              </a:rPr>
              <a:t>Ruminan:                T. globulosa</a:t>
            </a:r>
            <a:endParaRPr/>
          </a:p>
          <a:p>
            <a:pPr indent="-342900" lvl="0" marL="342900" marR="0" rtl="0" algn="l">
              <a:lnSpc>
                <a:spcPct val="100000"/>
              </a:lnSpc>
              <a:spcBef>
                <a:spcPts val="560"/>
              </a:spcBef>
              <a:spcAft>
                <a:spcPts val="0"/>
              </a:spcAft>
              <a:buClr>
                <a:schemeClr val="dk2"/>
              </a:buClr>
              <a:buSzPts val="2800"/>
              <a:buFont typeface="Times New Roman"/>
              <a:buChar char="•"/>
            </a:pPr>
            <a:r>
              <a:rPr b="0" i="0" lang="en-US" sz="2800" u="none">
                <a:solidFill>
                  <a:schemeClr val="dk1"/>
                </a:solidFill>
                <a:latin typeface="Times New Roman"/>
                <a:ea typeface="Times New Roman"/>
                <a:cs typeface="Times New Roman"/>
                <a:sym typeface="Times New Roman"/>
              </a:rPr>
              <a:t>Anjing                   T. vulpis</a:t>
            </a:r>
            <a:endParaRPr/>
          </a:p>
          <a:p>
            <a:pPr indent="-342900" lvl="0" marL="342900" marR="0" rtl="0" algn="l">
              <a:lnSpc>
                <a:spcPct val="100000"/>
              </a:lnSpc>
              <a:spcBef>
                <a:spcPts val="560"/>
              </a:spcBef>
              <a:spcAft>
                <a:spcPts val="0"/>
              </a:spcAft>
              <a:buClr>
                <a:schemeClr val="dk2"/>
              </a:buClr>
              <a:buSzPts val="2800"/>
              <a:buFont typeface="Times New Roman"/>
              <a:buChar char="•"/>
            </a:pPr>
            <a:r>
              <a:rPr b="0" i="0" lang="en-US" sz="2800" u="none">
                <a:solidFill>
                  <a:schemeClr val="dk1"/>
                </a:solidFill>
                <a:latin typeface="Times New Roman"/>
                <a:ea typeface="Times New Roman"/>
                <a:cs typeface="Times New Roman"/>
                <a:sym typeface="Times New Roman"/>
              </a:rPr>
              <a:t>Kucing                 T. serrata</a:t>
            </a:r>
            <a:endParaRPr/>
          </a:p>
          <a:p>
            <a:pPr indent="-342900" lvl="0" marL="342900" marR="0" rtl="0" algn="l">
              <a:lnSpc>
                <a:spcPct val="100000"/>
              </a:lnSpc>
              <a:spcBef>
                <a:spcPts val="560"/>
              </a:spcBef>
              <a:spcAft>
                <a:spcPts val="0"/>
              </a:spcAft>
              <a:buClr>
                <a:schemeClr val="dk2"/>
              </a:buClr>
              <a:buSzPts val="2800"/>
              <a:buFont typeface="Times New Roman"/>
              <a:buChar char="•"/>
            </a:pPr>
            <a:r>
              <a:rPr b="0" i="0" lang="en-US" sz="2800" u="none">
                <a:solidFill>
                  <a:schemeClr val="dk1"/>
                </a:solidFill>
                <a:latin typeface="Times New Roman"/>
                <a:ea typeface="Times New Roman"/>
                <a:cs typeface="Times New Roman"/>
                <a:sym typeface="Times New Roman"/>
              </a:rPr>
              <a:t>Manusia               T. trichiura</a:t>
            </a:r>
            <a:endParaRPr/>
          </a:p>
          <a:p>
            <a:pPr indent="-342900" lvl="0" marL="342900" marR="0" rtl="0" algn="l">
              <a:lnSpc>
                <a:spcPct val="100000"/>
              </a:lnSpc>
              <a:spcBef>
                <a:spcPts val="560"/>
              </a:spcBef>
              <a:spcAft>
                <a:spcPts val="0"/>
              </a:spcAft>
              <a:buClr>
                <a:schemeClr val="dk2"/>
              </a:buClr>
              <a:buSzPts val="2800"/>
              <a:buFont typeface="Times New Roman"/>
              <a:buChar char="•"/>
            </a:pPr>
            <a:r>
              <a:rPr b="0" i="0" lang="en-US" sz="2800" u="none">
                <a:solidFill>
                  <a:schemeClr val="dk1"/>
                </a:solidFill>
                <a:latin typeface="Times New Roman"/>
                <a:ea typeface="Times New Roman"/>
                <a:cs typeface="Times New Roman"/>
                <a:sym typeface="Times New Roman"/>
              </a:rPr>
              <a:t>Lembu                  T. discolor</a:t>
            </a:r>
            <a:endParaRPr/>
          </a:p>
          <a:p>
            <a:pPr indent="-342900" lvl="0" marL="342900" marR="0" rtl="0" algn="l">
              <a:lnSpc>
                <a:spcPct val="100000"/>
              </a:lnSpc>
              <a:spcBef>
                <a:spcPts val="560"/>
              </a:spcBef>
              <a:spcAft>
                <a:spcPts val="0"/>
              </a:spcAft>
              <a:buClr>
                <a:schemeClr val="dk2"/>
              </a:buClr>
              <a:buSzPts val="2800"/>
              <a:buFont typeface="Times New Roman"/>
              <a:buChar char="•"/>
            </a:pPr>
            <a:r>
              <a:rPr b="0" i="0" lang="en-US" sz="2800" u="none">
                <a:solidFill>
                  <a:schemeClr val="dk1"/>
                </a:solidFill>
                <a:latin typeface="Times New Roman"/>
                <a:ea typeface="Times New Roman"/>
                <a:cs typeface="Times New Roman"/>
                <a:sym typeface="Times New Roman"/>
              </a:rPr>
              <a:t>Babi                     T. suis</a:t>
            </a:r>
            <a:endParaRPr/>
          </a:p>
          <a:p>
            <a:pPr indent="-342900" lvl="0" marL="342900" marR="0" rtl="0" algn="l">
              <a:lnSpc>
                <a:spcPct val="100000"/>
              </a:lnSpc>
              <a:spcBef>
                <a:spcPts val="560"/>
              </a:spcBef>
              <a:spcAft>
                <a:spcPts val="0"/>
              </a:spcAft>
              <a:buClr>
                <a:schemeClr val="dk2"/>
              </a:buClr>
              <a:buSzPts val="2800"/>
              <a:buFont typeface="Times New Roman"/>
              <a:buChar char="•"/>
            </a:pPr>
            <a:r>
              <a:rPr b="0" i="0" lang="en-US" sz="2800" u="none">
                <a:solidFill>
                  <a:schemeClr val="dk1"/>
                </a:solidFill>
                <a:latin typeface="Times New Roman"/>
                <a:ea typeface="Times New Roman"/>
                <a:cs typeface="Times New Roman"/>
                <a:sym typeface="Times New Roman"/>
              </a:rPr>
              <a:t>MORFOLOGI : Whipworm, filamen panjang di bahagian anterior &amp; tebal di posterior.</a:t>
            </a:r>
            <a:endParaRPr/>
          </a:p>
        </p:txBody>
      </p:sp>
      <p:cxnSp>
        <p:nvCxnSpPr>
          <p:cNvPr id="312" name="Google Shape;312;p38"/>
          <p:cNvCxnSpPr/>
          <p:nvPr/>
        </p:nvCxnSpPr>
        <p:spPr>
          <a:xfrm>
            <a:off x="4495800" y="2057400"/>
            <a:ext cx="914400" cy="0"/>
          </a:xfrm>
          <a:prstGeom prst="straightConnector1">
            <a:avLst/>
          </a:prstGeom>
          <a:noFill/>
          <a:ln cap="flat" cmpd="sng" w="12700">
            <a:solidFill>
              <a:schemeClr val="dk1"/>
            </a:solidFill>
            <a:prstDash val="solid"/>
            <a:miter lim="800000"/>
            <a:headEnd len="med" w="med" type="none"/>
            <a:tailEnd len="sm" w="sm" type="triangle"/>
          </a:ln>
        </p:spPr>
      </p:cxnSp>
      <p:cxnSp>
        <p:nvCxnSpPr>
          <p:cNvPr id="313" name="Google Shape;313;p38"/>
          <p:cNvCxnSpPr/>
          <p:nvPr/>
        </p:nvCxnSpPr>
        <p:spPr>
          <a:xfrm>
            <a:off x="2209800" y="2514600"/>
            <a:ext cx="914400" cy="0"/>
          </a:xfrm>
          <a:prstGeom prst="straightConnector1">
            <a:avLst/>
          </a:prstGeom>
          <a:noFill/>
          <a:ln cap="flat" cmpd="sng" w="12700">
            <a:solidFill>
              <a:schemeClr val="dk1"/>
            </a:solidFill>
            <a:prstDash val="solid"/>
            <a:miter lim="800000"/>
            <a:headEnd len="med" w="med" type="none"/>
            <a:tailEnd len="sm" w="sm" type="triangle"/>
          </a:ln>
        </p:spPr>
      </p:cxnSp>
      <p:cxnSp>
        <p:nvCxnSpPr>
          <p:cNvPr id="314" name="Google Shape;314;p38"/>
          <p:cNvCxnSpPr/>
          <p:nvPr/>
        </p:nvCxnSpPr>
        <p:spPr>
          <a:xfrm>
            <a:off x="2209800" y="3124200"/>
            <a:ext cx="914400" cy="0"/>
          </a:xfrm>
          <a:prstGeom prst="straightConnector1">
            <a:avLst/>
          </a:prstGeom>
          <a:noFill/>
          <a:ln cap="flat" cmpd="sng" w="12700">
            <a:solidFill>
              <a:schemeClr val="dk1"/>
            </a:solidFill>
            <a:prstDash val="solid"/>
            <a:miter lim="800000"/>
            <a:headEnd len="med" w="med" type="none"/>
            <a:tailEnd len="sm" w="sm" type="triangle"/>
          </a:ln>
        </p:spPr>
      </p:cxnSp>
      <p:cxnSp>
        <p:nvCxnSpPr>
          <p:cNvPr id="315" name="Google Shape;315;p38"/>
          <p:cNvCxnSpPr/>
          <p:nvPr/>
        </p:nvCxnSpPr>
        <p:spPr>
          <a:xfrm>
            <a:off x="2133600" y="3581400"/>
            <a:ext cx="914400" cy="0"/>
          </a:xfrm>
          <a:prstGeom prst="straightConnector1">
            <a:avLst/>
          </a:prstGeom>
          <a:noFill/>
          <a:ln cap="flat" cmpd="sng" w="12700">
            <a:solidFill>
              <a:schemeClr val="dk1"/>
            </a:solidFill>
            <a:prstDash val="solid"/>
            <a:miter lim="800000"/>
            <a:headEnd len="med" w="med" type="none"/>
            <a:tailEnd len="sm" w="sm" type="triangle"/>
          </a:ln>
        </p:spPr>
      </p:cxnSp>
      <p:cxnSp>
        <p:nvCxnSpPr>
          <p:cNvPr id="316" name="Google Shape;316;p38"/>
          <p:cNvCxnSpPr/>
          <p:nvPr/>
        </p:nvCxnSpPr>
        <p:spPr>
          <a:xfrm>
            <a:off x="2133600" y="4114800"/>
            <a:ext cx="914400" cy="0"/>
          </a:xfrm>
          <a:prstGeom prst="straightConnector1">
            <a:avLst/>
          </a:prstGeom>
          <a:noFill/>
          <a:ln cap="flat" cmpd="sng" w="12700">
            <a:solidFill>
              <a:schemeClr val="dk1"/>
            </a:solidFill>
            <a:prstDash val="solid"/>
            <a:miter lim="800000"/>
            <a:headEnd len="med" w="med" type="none"/>
            <a:tailEnd len="sm" w="sm" type="triangle"/>
          </a:ln>
        </p:spPr>
      </p:cxnSp>
      <p:cxnSp>
        <p:nvCxnSpPr>
          <p:cNvPr id="317" name="Google Shape;317;p38"/>
          <p:cNvCxnSpPr/>
          <p:nvPr/>
        </p:nvCxnSpPr>
        <p:spPr>
          <a:xfrm>
            <a:off x="2057400" y="4572000"/>
            <a:ext cx="914400" cy="0"/>
          </a:xfrm>
          <a:prstGeom prst="straightConnector1">
            <a:avLst/>
          </a:prstGeom>
          <a:noFill/>
          <a:ln cap="flat" cmpd="sng" w="12700">
            <a:solidFill>
              <a:schemeClr val="dk1"/>
            </a:solidFill>
            <a:prstDash val="solid"/>
            <a:miter lim="800000"/>
            <a:headEnd len="med" w="med" type="none"/>
            <a:tailEnd len="sm" w="sm" type="triangle"/>
          </a:ln>
        </p:spPr>
      </p:cxnSp>
      <p:cxnSp>
        <p:nvCxnSpPr>
          <p:cNvPr id="318" name="Google Shape;318;p38"/>
          <p:cNvCxnSpPr/>
          <p:nvPr/>
        </p:nvCxnSpPr>
        <p:spPr>
          <a:xfrm>
            <a:off x="1905000" y="5105400"/>
            <a:ext cx="914400" cy="0"/>
          </a:xfrm>
          <a:prstGeom prst="straightConnector1">
            <a:avLst/>
          </a:prstGeom>
          <a:noFill/>
          <a:ln cap="flat" cmpd="sng" w="12700">
            <a:solidFill>
              <a:schemeClr val="dk1"/>
            </a:solidFill>
            <a:prstDash val="solid"/>
            <a:miter lim="800000"/>
            <a:headEnd len="med" w="med" type="none"/>
            <a:tailEnd len="sm" w="sm" type="triangle"/>
          </a:ln>
        </p:spPr>
      </p:cxn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2" name="Shape 322"/>
        <p:cNvGrpSpPr/>
        <p:nvPr/>
      </p:nvGrpSpPr>
      <p:grpSpPr>
        <a:xfrm>
          <a:off x="0" y="0"/>
          <a:ext cx="0" cy="0"/>
          <a:chOff x="0" y="0"/>
          <a:chExt cx="0" cy="0"/>
        </a:xfrm>
      </p:grpSpPr>
      <p:sp>
        <p:nvSpPr>
          <p:cNvPr id="323" name="Google Shape;323;p39"/>
          <p:cNvSpPr txBox="1"/>
          <p:nvPr>
            <p:ph type="title"/>
          </p:nvPr>
        </p:nvSpPr>
        <p:spPr>
          <a:xfrm>
            <a:off x="1447800" y="304800"/>
            <a:ext cx="6096000" cy="6858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4400"/>
              <a:buFont typeface="Times New Roman"/>
              <a:buNone/>
            </a:pPr>
            <a:r>
              <a:rPr b="0" i="1" lang="en-US" sz="4400" u="none">
                <a:solidFill>
                  <a:schemeClr val="dk2"/>
                </a:solidFill>
                <a:latin typeface="Times New Roman"/>
                <a:ea typeface="Times New Roman"/>
                <a:cs typeface="Times New Roman"/>
                <a:sym typeface="Times New Roman"/>
              </a:rPr>
              <a:t>OESOPHAGOSTOMUM</a:t>
            </a:r>
            <a:endParaRPr/>
          </a:p>
        </p:txBody>
      </p:sp>
      <p:sp>
        <p:nvSpPr>
          <p:cNvPr id="324" name="Google Shape;324;p39"/>
          <p:cNvSpPr txBox="1"/>
          <p:nvPr>
            <p:ph idx="1" type="body"/>
          </p:nvPr>
        </p:nvSpPr>
        <p:spPr>
          <a:xfrm>
            <a:off x="381000" y="990600"/>
            <a:ext cx="8458200" cy="5562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2800"/>
              <a:buFont typeface="Times New Roman"/>
              <a:buChar char="•"/>
            </a:pPr>
            <a:r>
              <a:rPr b="0" i="0" lang="en-US" sz="2800" u="none">
                <a:solidFill>
                  <a:schemeClr val="dk1"/>
                </a:solidFill>
                <a:latin typeface="Times New Roman"/>
                <a:ea typeface="Times New Roman"/>
                <a:cs typeface="Times New Roman"/>
                <a:sym typeface="Times New Roman"/>
              </a:rPr>
              <a:t>HOST :Ruminan dan babi</a:t>
            </a:r>
            <a:endParaRPr/>
          </a:p>
          <a:p>
            <a:pPr indent="-165100" lvl="0" marL="342900" marR="0" rtl="0" algn="l">
              <a:lnSpc>
                <a:spcPct val="100000"/>
              </a:lnSpc>
              <a:spcBef>
                <a:spcPts val="560"/>
              </a:spcBef>
              <a:spcAft>
                <a:spcPts val="0"/>
              </a:spcAft>
              <a:buClr>
                <a:schemeClr val="dk2"/>
              </a:buClr>
              <a:buSzPts val="2800"/>
              <a:buFont typeface="Times New Roman"/>
              <a:buNone/>
            </a:pPr>
            <a:r>
              <a:t/>
            </a:r>
            <a:endParaRPr b="0" i="0" sz="28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560"/>
              </a:spcBef>
              <a:spcAft>
                <a:spcPts val="0"/>
              </a:spcAft>
              <a:buClr>
                <a:schemeClr val="dk2"/>
              </a:buClr>
              <a:buSzPts val="2800"/>
              <a:buFont typeface="Times New Roman"/>
              <a:buChar char="•"/>
            </a:pPr>
            <a:r>
              <a:rPr b="0" i="0" lang="en-US" sz="2800" u="none">
                <a:solidFill>
                  <a:schemeClr val="dk1"/>
                </a:solidFill>
                <a:latin typeface="Times New Roman"/>
                <a:ea typeface="Times New Roman"/>
                <a:cs typeface="Times New Roman"/>
                <a:sym typeface="Times New Roman"/>
              </a:rPr>
              <a:t>KEDUDUKAN : sekum dan kolon</a:t>
            </a:r>
            <a:endParaRPr/>
          </a:p>
          <a:p>
            <a:pPr indent="-165100" lvl="0" marL="342900" marR="0" rtl="0" algn="l">
              <a:lnSpc>
                <a:spcPct val="100000"/>
              </a:lnSpc>
              <a:spcBef>
                <a:spcPts val="560"/>
              </a:spcBef>
              <a:spcAft>
                <a:spcPts val="0"/>
              </a:spcAft>
              <a:buClr>
                <a:schemeClr val="dk2"/>
              </a:buClr>
              <a:buSzPts val="2800"/>
              <a:buFont typeface="Times New Roman"/>
              <a:buNone/>
            </a:pPr>
            <a:r>
              <a:t/>
            </a:r>
            <a:endParaRPr b="0" i="0" sz="28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560"/>
              </a:spcBef>
              <a:spcAft>
                <a:spcPts val="0"/>
              </a:spcAft>
              <a:buClr>
                <a:schemeClr val="dk2"/>
              </a:buClr>
              <a:buSzPts val="2800"/>
              <a:buFont typeface="Times New Roman"/>
              <a:buChar char="•"/>
            </a:pPr>
            <a:r>
              <a:rPr b="0" i="0" lang="en-US" sz="2800" u="none">
                <a:solidFill>
                  <a:schemeClr val="dk1"/>
                </a:solidFill>
                <a:latin typeface="Times New Roman"/>
                <a:ea typeface="Times New Roman"/>
                <a:cs typeface="Times New Roman"/>
                <a:sym typeface="Times New Roman"/>
              </a:rPr>
              <a:t>SPESIS :Kambing/bebiri              O. columbianum</a:t>
            </a:r>
            <a:endParaRPr/>
          </a:p>
          <a:p>
            <a:pPr indent="-165100" lvl="0" marL="342900" marR="0" rtl="0" algn="l">
              <a:lnSpc>
                <a:spcPct val="100000"/>
              </a:lnSpc>
              <a:spcBef>
                <a:spcPts val="560"/>
              </a:spcBef>
              <a:spcAft>
                <a:spcPts val="0"/>
              </a:spcAft>
              <a:buClr>
                <a:schemeClr val="dk2"/>
              </a:buClr>
              <a:buSzPts val="2800"/>
              <a:buFont typeface="Times New Roman"/>
              <a:buNone/>
            </a:pPr>
            <a:r>
              <a:t/>
            </a:r>
            <a:endParaRPr b="0" i="0" sz="28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560"/>
              </a:spcBef>
              <a:spcAft>
                <a:spcPts val="0"/>
              </a:spcAft>
              <a:buClr>
                <a:schemeClr val="dk2"/>
              </a:buClr>
              <a:buSzPts val="2800"/>
              <a:buFont typeface="Times New Roman"/>
              <a:buChar char="•"/>
            </a:pPr>
            <a:r>
              <a:rPr b="0" i="0" lang="en-US" sz="2800" u="none">
                <a:solidFill>
                  <a:schemeClr val="dk1"/>
                </a:solidFill>
                <a:latin typeface="Times New Roman"/>
                <a:ea typeface="Times New Roman"/>
                <a:cs typeface="Times New Roman"/>
                <a:sym typeface="Times New Roman"/>
              </a:rPr>
              <a:t>Kambing/bebiri                  O. venulosum</a:t>
            </a:r>
            <a:endParaRPr/>
          </a:p>
          <a:p>
            <a:pPr indent="-342900" lvl="0" marL="342900" marR="0" rtl="0" algn="l">
              <a:lnSpc>
                <a:spcPct val="100000"/>
              </a:lnSpc>
              <a:spcBef>
                <a:spcPts val="560"/>
              </a:spcBef>
              <a:spcAft>
                <a:spcPts val="0"/>
              </a:spcAft>
              <a:buClr>
                <a:schemeClr val="dk2"/>
              </a:buClr>
              <a:buSzPts val="2800"/>
              <a:buFont typeface="Times New Roman"/>
              <a:buChar char="•"/>
            </a:pPr>
            <a:r>
              <a:rPr b="0" i="0" lang="en-US" sz="2800" u="none">
                <a:solidFill>
                  <a:schemeClr val="dk1"/>
                </a:solidFill>
                <a:latin typeface="Times New Roman"/>
                <a:ea typeface="Times New Roman"/>
                <a:cs typeface="Times New Roman"/>
                <a:sym typeface="Times New Roman"/>
              </a:rPr>
              <a:t>Lembu/kerbau                    O. radiatum</a:t>
            </a:r>
            <a:endParaRPr/>
          </a:p>
          <a:p>
            <a:pPr indent="-342900" lvl="0" marL="342900" marR="0" rtl="0" algn="l">
              <a:lnSpc>
                <a:spcPct val="100000"/>
              </a:lnSpc>
              <a:spcBef>
                <a:spcPts val="560"/>
              </a:spcBef>
              <a:spcAft>
                <a:spcPts val="0"/>
              </a:spcAft>
              <a:buClr>
                <a:schemeClr val="dk2"/>
              </a:buClr>
              <a:buSzPts val="2800"/>
              <a:buFont typeface="Times New Roman"/>
              <a:buChar char="•"/>
            </a:pPr>
            <a:r>
              <a:rPr b="0" i="0" lang="en-US" sz="2800" u="none">
                <a:solidFill>
                  <a:schemeClr val="dk1"/>
                </a:solidFill>
                <a:latin typeface="Times New Roman"/>
                <a:ea typeface="Times New Roman"/>
                <a:cs typeface="Times New Roman"/>
                <a:sym typeface="Times New Roman"/>
              </a:rPr>
              <a:t>Babi                                    O. dendatum</a:t>
            </a:r>
            <a:endParaRPr/>
          </a:p>
          <a:p>
            <a:pPr indent="-165100" lvl="0" marL="342900" marR="0" rtl="0" algn="l">
              <a:lnSpc>
                <a:spcPct val="100000"/>
              </a:lnSpc>
              <a:spcBef>
                <a:spcPts val="560"/>
              </a:spcBef>
              <a:spcAft>
                <a:spcPts val="0"/>
              </a:spcAft>
              <a:buClr>
                <a:schemeClr val="dk2"/>
              </a:buClr>
              <a:buSzPts val="2800"/>
              <a:buFont typeface="Times New Roman"/>
              <a:buNone/>
            </a:pPr>
            <a:r>
              <a:t/>
            </a:r>
            <a:endParaRPr b="0" i="0" sz="28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560"/>
              </a:spcBef>
              <a:spcAft>
                <a:spcPts val="0"/>
              </a:spcAft>
              <a:buClr>
                <a:schemeClr val="dk2"/>
              </a:buClr>
              <a:buSzPts val="2800"/>
              <a:buFont typeface="Times New Roman"/>
              <a:buChar char="•"/>
            </a:pPr>
            <a:r>
              <a:rPr b="0" i="0" lang="en-US" sz="2800" u="none">
                <a:solidFill>
                  <a:schemeClr val="dk1"/>
                </a:solidFill>
                <a:latin typeface="Times New Roman"/>
                <a:ea typeface="Times New Roman"/>
                <a:cs typeface="Times New Roman"/>
                <a:sym typeface="Times New Roman"/>
              </a:rPr>
              <a:t>MORFOLOGI : Cacing putih dan tegap.</a:t>
            </a:r>
            <a:endParaRPr/>
          </a:p>
          <a:p>
            <a:pPr indent="-165100" lvl="0" marL="342900" marR="0" rtl="0" algn="l">
              <a:lnSpc>
                <a:spcPct val="100000"/>
              </a:lnSpc>
              <a:spcBef>
                <a:spcPts val="560"/>
              </a:spcBef>
              <a:spcAft>
                <a:spcPts val="0"/>
              </a:spcAft>
              <a:buClr>
                <a:schemeClr val="dk2"/>
              </a:buClr>
              <a:buSzPts val="2800"/>
              <a:buFont typeface="Times New Roman"/>
              <a:buNone/>
            </a:pPr>
            <a:r>
              <a:t/>
            </a:r>
            <a:endParaRPr b="0" i="0" sz="2800" u="none">
              <a:solidFill>
                <a:schemeClr val="dk1"/>
              </a:solidFill>
              <a:latin typeface="Times New Roman"/>
              <a:ea typeface="Times New Roman"/>
              <a:cs typeface="Times New Roman"/>
              <a:sym typeface="Times New Roman"/>
            </a:endParaRPr>
          </a:p>
        </p:txBody>
      </p:sp>
      <p:cxnSp>
        <p:nvCxnSpPr>
          <p:cNvPr id="325" name="Google Shape;325;p39"/>
          <p:cNvCxnSpPr/>
          <p:nvPr/>
        </p:nvCxnSpPr>
        <p:spPr>
          <a:xfrm>
            <a:off x="4648200" y="3352800"/>
            <a:ext cx="838200" cy="0"/>
          </a:xfrm>
          <a:prstGeom prst="straightConnector1">
            <a:avLst/>
          </a:prstGeom>
          <a:noFill/>
          <a:ln cap="flat" cmpd="sng" w="12700">
            <a:solidFill>
              <a:schemeClr val="dk1"/>
            </a:solidFill>
            <a:prstDash val="solid"/>
            <a:miter lim="800000"/>
            <a:headEnd len="med" w="med" type="none"/>
            <a:tailEnd len="sm" w="sm" type="triangle"/>
          </a:ln>
        </p:spPr>
      </p:cxnSp>
      <p:cxnSp>
        <p:nvCxnSpPr>
          <p:cNvPr id="326" name="Google Shape;326;p39"/>
          <p:cNvCxnSpPr/>
          <p:nvPr/>
        </p:nvCxnSpPr>
        <p:spPr>
          <a:xfrm>
            <a:off x="3429000" y="4419600"/>
            <a:ext cx="914400" cy="0"/>
          </a:xfrm>
          <a:prstGeom prst="straightConnector1">
            <a:avLst/>
          </a:prstGeom>
          <a:noFill/>
          <a:ln cap="flat" cmpd="sng" w="12700">
            <a:solidFill>
              <a:schemeClr val="dk1"/>
            </a:solidFill>
            <a:prstDash val="solid"/>
            <a:miter lim="800000"/>
            <a:headEnd len="med" w="med" type="none"/>
            <a:tailEnd len="sm" w="sm" type="triangle"/>
          </a:ln>
        </p:spPr>
      </p:cxnSp>
      <p:cxnSp>
        <p:nvCxnSpPr>
          <p:cNvPr id="327" name="Google Shape;327;p39"/>
          <p:cNvCxnSpPr/>
          <p:nvPr/>
        </p:nvCxnSpPr>
        <p:spPr>
          <a:xfrm>
            <a:off x="3352800" y="4953000"/>
            <a:ext cx="914400" cy="0"/>
          </a:xfrm>
          <a:prstGeom prst="straightConnector1">
            <a:avLst/>
          </a:prstGeom>
          <a:noFill/>
          <a:ln cap="flat" cmpd="sng" w="12700">
            <a:solidFill>
              <a:schemeClr val="dk1"/>
            </a:solidFill>
            <a:prstDash val="solid"/>
            <a:miter lim="800000"/>
            <a:headEnd len="med" w="med" type="none"/>
            <a:tailEnd len="sm" w="sm" type="triangle"/>
          </a:ln>
        </p:spPr>
      </p:cxnSp>
      <p:cxnSp>
        <p:nvCxnSpPr>
          <p:cNvPr id="328" name="Google Shape;328;p39"/>
          <p:cNvCxnSpPr/>
          <p:nvPr/>
        </p:nvCxnSpPr>
        <p:spPr>
          <a:xfrm>
            <a:off x="2133600" y="5410200"/>
            <a:ext cx="1981200" cy="0"/>
          </a:xfrm>
          <a:prstGeom prst="straightConnector1">
            <a:avLst/>
          </a:prstGeom>
          <a:noFill/>
          <a:ln cap="flat" cmpd="sng" w="12700">
            <a:solidFill>
              <a:schemeClr val="dk1"/>
            </a:solidFill>
            <a:prstDash val="solid"/>
            <a:miter lim="800000"/>
            <a:headEnd len="med" w="med" type="none"/>
            <a:tailEnd len="sm" w="sm"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 name="Shape 58"/>
        <p:cNvGrpSpPr/>
        <p:nvPr/>
      </p:nvGrpSpPr>
      <p:grpSpPr>
        <a:xfrm>
          <a:off x="0" y="0"/>
          <a:ext cx="0" cy="0"/>
          <a:chOff x="0" y="0"/>
          <a:chExt cx="0" cy="0"/>
        </a:xfrm>
      </p:grpSpPr>
      <p:sp>
        <p:nvSpPr>
          <p:cNvPr id="59" name="Google Shape;59;p4"/>
          <p:cNvSpPr txBox="1"/>
          <p:nvPr>
            <p:ph type="title"/>
          </p:nvPr>
        </p:nvSpPr>
        <p:spPr>
          <a:xfrm>
            <a:off x="685800" y="381000"/>
            <a:ext cx="7772400" cy="11430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4400"/>
              <a:buFont typeface="Times New Roman"/>
              <a:buNone/>
            </a:pPr>
            <a:r>
              <a:rPr b="0" i="1" lang="en-US" sz="4400" u="none">
                <a:solidFill>
                  <a:schemeClr val="dk2"/>
                </a:solidFill>
                <a:latin typeface="Times New Roman"/>
                <a:ea typeface="Times New Roman"/>
                <a:cs typeface="Times New Roman"/>
                <a:sym typeface="Times New Roman"/>
              </a:rPr>
              <a:t>PENGKELASAN PARASIT</a:t>
            </a:r>
            <a:endParaRPr/>
          </a:p>
        </p:txBody>
      </p:sp>
      <p:sp>
        <p:nvSpPr>
          <p:cNvPr id="60" name="Google Shape;60;p4"/>
          <p:cNvSpPr txBox="1"/>
          <p:nvPr>
            <p:ph idx="1" type="body"/>
          </p:nvPr>
        </p:nvSpPr>
        <p:spPr>
          <a:xfrm>
            <a:off x="685800" y="2057400"/>
            <a:ext cx="5029200" cy="3289300"/>
          </a:xfrm>
          <a:prstGeom prst="rect">
            <a:avLst/>
          </a:prstGeom>
          <a:noFill/>
          <a:ln>
            <a:noFill/>
          </a:ln>
        </p:spPr>
        <p:txBody>
          <a:bodyPr anchorCtr="0" anchor="t" bIns="45700" lIns="91425" spcFirstLastPara="1" rIns="91425" wrap="square" tIns="45700">
            <a:noAutofit/>
          </a:bodyPr>
          <a:lstStyle/>
          <a:p>
            <a:pPr indent="-88900" lvl="0" marL="342900" marR="0" rtl="0" algn="l">
              <a:lnSpc>
                <a:spcPct val="100000"/>
              </a:lnSpc>
              <a:spcBef>
                <a:spcPts val="0"/>
              </a:spcBef>
              <a:spcAft>
                <a:spcPts val="0"/>
              </a:spcAft>
              <a:buClr>
                <a:schemeClr val="dk2"/>
              </a:buClr>
              <a:buSzPts val="4000"/>
              <a:buFont typeface="Times New Roman"/>
              <a:buNone/>
            </a:pPr>
            <a:r>
              <a:t/>
            </a:r>
            <a:endParaRPr b="0" i="0" sz="4000" u="none" cap="none" strike="noStrike">
              <a:solidFill>
                <a:schemeClr val="dk1"/>
              </a:solidFill>
              <a:latin typeface="Times New Roman"/>
              <a:ea typeface="Times New Roman"/>
              <a:cs typeface="Times New Roman"/>
              <a:sym typeface="Times New Roman"/>
            </a:endParaRPr>
          </a:p>
          <a:p>
            <a:pPr indent="-342900" lvl="0" marL="342900" marR="0" rtl="0" algn="l">
              <a:lnSpc>
                <a:spcPct val="100000"/>
              </a:lnSpc>
              <a:spcBef>
                <a:spcPts val="800"/>
              </a:spcBef>
              <a:spcAft>
                <a:spcPts val="0"/>
              </a:spcAft>
              <a:buClr>
                <a:schemeClr val="dk2"/>
              </a:buClr>
              <a:buSzPts val="4000"/>
              <a:buFont typeface="Times New Roman"/>
              <a:buChar char="•"/>
            </a:pPr>
            <a:r>
              <a:rPr b="0" i="0" lang="en-US" sz="4000" u="none" cap="none" strike="noStrike">
                <a:solidFill>
                  <a:schemeClr val="dk1"/>
                </a:solidFill>
                <a:latin typeface="Times New Roman"/>
                <a:ea typeface="Times New Roman"/>
                <a:cs typeface="Times New Roman"/>
                <a:sym typeface="Times New Roman"/>
              </a:rPr>
              <a:t>1. Endoparasit</a:t>
            </a:r>
            <a:endParaRPr/>
          </a:p>
          <a:p>
            <a:pPr indent="-88900" lvl="0" marL="342900" marR="0" rtl="0" algn="l">
              <a:lnSpc>
                <a:spcPct val="100000"/>
              </a:lnSpc>
              <a:spcBef>
                <a:spcPts val="800"/>
              </a:spcBef>
              <a:spcAft>
                <a:spcPts val="0"/>
              </a:spcAft>
              <a:buClr>
                <a:schemeClr val="dk2"/>
              </a:buClr>
              <a:buSzPts val="4000"/>
              <a:buFont typeface="Times New Roman"/>
              <a:buNone/>
            </a:pPr>
            <a:r>
              <a:t/>
            </a:r>
            <a:endParaRPr b="0" i="0" sz="4000" u="none" cap="none" strike="noStrike">
              <a:solidFill>
                <a:schemeClr val="dk1"/>
              </a:solidFill>
              <a:latin typeface="Times New Roman"/>
              <a:ea typeface="Times New Roman"/>
              <a:cs typeface="Times New Roman"/>
              <a:sym typeface="Times New Roman"/>
            </a:endParaRPr>
          </a:p>
          <a:p>
            <a:pPr indent="-342900" lvl="0" marL="342900" marR="0" rtl="0" algn="l">
              <a:lnSpc>
                <a:spcPct val="100000"/>
              </a:lnSpc>
              <a:spcBef>
                <a:spcPts val="800"/>
              </a:spcBef>
              <a:spcAft>
                <a:spcPts val="0"/>
              </a:spcAft>
              <a:buClr>
                <a:schemeClr val="dk2"/>
              </a:buClr>
              <a:buSzPts val="4000"/>
              <a:buFont typeface="Times New Roman"/>
              <a:buChar char="•"/>
            </a:pPr>
            <a:r>
              <a:rPr b="0" i="0" lang="en-US" sz="4000" u="none" cap="none" strike="noStrike">
                <a:solidFill>
                  <a:schemeClr val="dk1"/>
                </a:solidFill>
                <a:latin typeface="Times New Roman"/>
                <a:ea typeface="Times New Roman"/>
                <a:cs typeface="Times New Roman"/>
                <a:sym typeface="Times New Roman"/>
              </a:rPr>
              <a:t>2. Ektoparasit</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2" name="Shape 332"/>
        <p:cNvGrpSpPr/>
        <p:nvPr/>
      </p:nvGrpSpPr>
      <p:grpSpPr>
        <a:xfrm>
          <a:off x="0" y="0"/>
          <a:ext cx="0" cy="0"/>
          <a:chOff x="0" y="0"/>
          <a:chExt cx="0" cy="0"/>
        </a:xfrm>
      </p:grpSpPr>
      <p:sp>
        <p:nvSpPr>
          <p:cNvPr id="333" name="Google Shape;333;p40"/>
          <p:cNvSpPr txBox="1"/>
          <p:nvPr>
            <p:ph type="title"/>
          </p:nvPr>
        </p:nvSpPr>
        <p:spPr>
          <a:xfrm>
            <a:off x="2362200" y="0"/>
            <a:ext cx="4343400" cy="7620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4400"/>
              <a:buFont typeface="Times New Roman"/>
              <a:buNone/>
            </a:pPr>
            <a:r>
              <a:rPr b="0" i="1" lang="en-US" sz="4400" u="none">
                <a:solidFill>
                  <a:schemeClr val="dk2"/>
                </a:solidFill>
                <a:latin typeface="Times New Roman"/>
                <a:ea typeface="Times New Roman"/>
                <a:cs typeface="Times New Roman"/>
                <a:sym typeface="Times New Roman"/>
              </a:rPr>
              <a:t>BUNUSTOMUM</a:t>
            </a:r>
            <a:endParaRPr/>
          </a:p>
        </p:txBody>
      </p:sp>
      <p:sp>
        <p:nvSpPr>
          <p:cNvPr id="334" name="Google Shape;334;p40"/>
          <p:cNvSpPr txBox="1"/>
          <p:nvPr>
            <p:ph idx="1" type="body"/>
          </p:nvPr>
        </p:nvSpPr>
        <p:spPr>
          <a:xfrm>
            <a:off x="304800" y="762000"/>
            <a:ext cx="8534400" cy="6096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HOST : Ruminan</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KEDUDUKAN : Usus kecil</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SPESIS:Kambing/bebiri        B.trigonocephalum</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Lembu                    B. phlebotomum</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MORFORLOGI :  saiz :    12- 17 mm</a:t>
            </a:r>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 saiz  : 19 - 26 mm</a:t>
            </a:r>
            <a:endParaRPr/>
          </a:p>
        </p:txBody>
      </p:sp>
      <p:cxnSp>
        <p:nvCxnSpPr>
          <p:cNvPr id="335" name="Google Shape;335;p40"/>
          <p:cNvCxnSpPr/>
          <p:nvPr/>
        </p:nvCxnSpPr>
        <p:spPr>
          <a:xfrm>
            <a:off x="4800600" y="3429000"/>
            <a:ext cx="685800" cy="0"/>
          </a:xfrm>
          <a:prstGeom prst="straightConnector1">
            <a:avLst/>
          </a:prstGeom>
          <a:noFill/>
          <a:ln cap="flat" cmpd="sng" w="12700">
            <a:solidFill>
              <a:schemeClr val="dk1"/>
            </a:solidFill>
            <a:prstDash val="solid"/>
            <a:miter lim="800000"/>
            <a:headEnd len="med" w="med" type="none"/>
            <a:tailEnd len="sm" w="sm" type="triangle"/>
          </a:ln>
        </p:spPr>
      </p:cxnSp>
      <p:cxnSp>
        <p:nvCxnSpPr>
          <p:cNvPr id="336" name="Google Shape;336;p40"/>
          <p:cNvCxnSpPr/>
          <p:nvPr/>
        </p:nvCxnSpPr>
        <p:spPr>
          <a:xfrm>
            <a:off x="2209800" y="4648200"/>
            <a:ext cx="1524000" cy="0"/>
          </a:xfrm>
          <a:prstGeom prst="straightConnector1">
            <a:avLst/>
          </a:prstGeom>
          <a:noFill/>
          <a:ln cap="flat" cmpd="sng" w="12700">
            <a:solidFill>
              <a:schemeClr val="dk1"/>
            </a:solidFill>
            <a:prstDash val="solid"/>
            <a:miter lim="800000"/>
            <a:headEnd len="med" w="med" type="none"/>
            <a:tailEnd len="sm" w="sm" type="triangle"/>
          </a:ln>
        </p:spPr>
      </p:cxn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0" name="Shape 340"/>
        <p:cNvGrpSpPr/>
        <p:nvPr/>
      </p:nvGrpSpPr>
      <p:grpSpPr>
        <a:xfrm>
          <a:off x="0" y="0"/>
          <a:ext cx="0" cy="0"/>
          <a:chOff x="0" y="0"/>
          <a:chExt cx="0" cy="0"/>
        </a:xfrm>
      </p:grpSpPr>
      <p:sp>
        <p:nvSpPr>
          <p:cNvPr id="341" name="Google Shape;341;p41"/>
          <p:cNvSpPr txBox="1"/>
          <p:nvPr>
            <p:ph type="title"/>
          </p:nvPr>
        </p:nvSpPr>
        <p:spPr>
          <a:xfrm>
            <a:off x="1752600" y="228600"/>
            <a:ext cx="6705600" cy="6096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3600"/>
              <a:buFont typeface="Times New Roman"/>
              <a:buNone/>
            </a:pPr>
            <a:r>
              <a:rPr b="0" i="1" lang="en-US" sz="3600" u="none">
                <a:solidFill>
                  <a:schemeClr val="dk2"/>
                </a:solidFill>
                <a:latin typeface="Times New Roman"/>
                <a:ea typeface="Times New Roman"/>
                <a:cs typeface="Times New Roman"/>
                <a:sym typeface="Times New Roman"/>
              </a:rPr>
              <a:t>CIRI-CIRI CACING TREMATODA</a:t>
            </a:r>
            <a:endParaRPr/>
          </a:p>
        </p:txBody>
      </p:sp>
      <p:sp>
        <p:nvSpPr>
          <p:cNvPr id="342" name="Google Shape;342;p41"/>
          <p:cNvSpPr txBox="1"/>
          <p:nvPr>
            <p:ph idx="1" type="body"/>
          </p:nvPr>
        </p:nvSpPr>
        <p:spPr>
          <a:xfrm>
            <a:off x="304800" y="990600"/>
            <a:ext cx="8534400" cy="5181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Badan berbentuk daun,tiada bersegmen,pipih Juga di panggil Fluk.</a:t>
            </a:r>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Saiz berbeza dari mm- cm.</a:t>
            </a:r>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Organ pelekap terdiri dari otot yang kuat (berbentuk cawan) di panggil sulur (sulur oral &amp; sulur ventral.</a:t>
            </a:r>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Organ jantina tidak di asingkan (hemofordit)</a:t>
            </a:r>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Mempunyai sistem penghadaman yang tidak lengkap ( Tiada anus)</a:t>
            </a:r>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Sistem pembiakan maju dan lengkap.</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6" name="Shape 346"/>
        <p:cNvGrpSpPr/>
        <p:nvPr/>
      </p:nvGrpSpPr>
      <p:grpSpPr>
        <a:xfrm>
          <a:off x="0" y="0"/>
          <a:ext cx="0" cy="0"/>
          <a:chOff x="0" y="0"/>
          <a:chExt cx="0" cy="0"/>
        </a:xfrm>
      </p:grpSpPr>
      <p:cxnSp>
        <p:nvCxnSpPr>
          <p:cNvPr id="347" name="Google Shape;347;p42"/>
          <p:cNvCxnSpPr/>
          <p:nvPr/>
        </p:nvCxnSpPr>
        <p:spPr>
          <a:xfrm>
            <a:off x="3581400" y="5410200"/>
            <a:ext cx="990600" cy="0"/>
          </a:xfrm>
          <a:prstGeom prst="straightConnector1">
            <a:avLst/>
          </a:prstGeom>
          <a:noFill/>
          <a:ln cap="flat" cmpd="sng" w="12700">
            <a:solidFill>
              <a:srgbClr val="FF6600"/>
            </a:solidFill>
            <a:prstDash val="solid"/>
            <a:miter lim="800000"/>
            <a:headEnd len="med" w="med" type="none"/>
            <a:tailEnd len="sm" w="sm" type="triangle"/>
          </a:ln>
        </p:spPr>
      </p:cxnSp>
      <p:sp>
        <p:nvSpPr>
          <p:cNvPr id="348" name="Google Shape;348;p42"/>
          <p:cNvSpPr txBox="1"/>
          <p:nvPr/>
        </p:nvSpPr>
        <p:spPr>
          <a:xfrm>
            <a:off x="4860925" y="4430712"/>
            <a:ext cx="609600" cy="304800"/>
          </a:xfrm>
          <a:prstGeom prst="rect">
            <a:avLst/>
          </a:prstGeom>
          <a:solidFill>
            <a:srgbClr val="FF66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Times New Roman"/>
              <a:buNone/>
            </a:pPr>
            <a:r>
              <a:rPr b="0" i="0" lang="en-US" sz="1400" u="none">
                <a:solidFill>
                  <a:schemeClr val="lt1"/>
                </a:solidFill>
                <a:latin typeface="Times New Roman"/>
                <a:ea typeface="Times New Roman"/>
                <a:cs typeface="Times New Roman"/>
                <a:sym typeface="Times New Roman"/>
              </a:rPr>
              <a:t>Testis</a:t>
            </a:r>
            <a:endParaRPr/>
          </a:p>
        </p:txBody>
      </p:sp>
      <p:cxnSp>
        <p:nvCxnSpPr>
          <p:cNvPr id="349" name="Google Shape;349;p42"/>
          <p:cNvCxnSpPr/>
          <p:nvPr/>
        </p:nvCxnSpPr>
        <p:spPr>
          <a:xfrm>
            <a:off x="3886200" y="5334000"/>
            <a:ext cx="609600" cy="0"/>
          </a:xfrm>
          <a:prstGeom prst="straightConnector1">
            <a:avLst/>
          </a:prstGeom>
          <a:noFill/>
          <a:ln cap="flat" cmpd="sng" w="12700">
            <a:solidFill>
              <a:schemeClr val="dk1"/>
            </a:solidFill>
            <a:prstDash val="solid"/>
            <a:miter lim="800000"/>
            <a:headEnd len="med" w="med" type="none"/>
            <a:tailEnd len="sm" w="sm" type="triangle"/>
          </a:ln>
        </p:spPr>
      </p:cxnSp>
      <p:cxnSp>
        <p:nvCxnSpPr>
          <p:cNvPr id="350" name="Google Shape;350;p42"/>
          <p:cNvCxnSpPr/>
          <p:nvPr/>
        </p:nvCxnSpPr>
        <p:spPr>
          <a:xfrm rot="10800000">
            <a:off x="2743200" y="1066800"/>
            <a:ext cx="0" cy="304800"/>
          </a:xfrm>
          <a:prstGeom prst="straightConnector1">
            <a:avLst/>
          </a:prstGeom>
          <a:noFill/>
          <a:ln cap="flat" cmpd="sng" w="12700">
            <a:solidFill>
              <a:schemeClr val="dk1"/>
            </a:solidFill>
            <a:prstDash val="solid"/>
            <a:miter lim="800000"/>
            <a:headEnd len="med" w="med" type="none"/>
            <a:tailEnd len="sm" w="sm" type="triangle"/>
          </a:ln>
        </p:spPr>
      </p:cxnSp>
      <p:cxnSp>
        <p:nvCxnSpPr>
          <p:cNvPr id="351" name="Google Shape;351;p42"/>
          <p:cNvCxnSpPr/>
          <p:nvPr/>
        </p:nvCxnSpPr>
        <p:spPr>
          <a:xfrm>
            <a:off x="4191000" y="4648200"/>
            <a:ext cx="533400" cy="0"/>
          </a:xfrm>
          <a:prstGeom prst="straightConnector1">
            <a:avLst/>
          </a:prstGeom>
          <a:noFill/>
          <a:ln cap="flat" cmpd="sng" w="12700">
            <a:solidFill>
              <a:srgbClr val="FF6600"/>
            </a:solidFill>
            <a:prstDash val="solid"/>
            <a:miter lim="800000"/>
            <a:headEnd len="med" w="med" type="none"/>
            <a:tailEnd len="sm" w="sm" type="triangle"/>
          </a:ln>
        </p:spPr>
      </p:cxnSp>
      <p:cxnSp>
        <p:nvCxnSpPr>
          <p:cNvPr id="352" name="Google Shape;352;p42"/>
          <p:cNvCxnSpPr/>
          <p:nvPr/>
        </p:nvCxnSpPr>
        <p:spPr>
          <a:xfrm>
            <a:off x="4724400" y="4191000"/>
            <a:ext cx="152400" cy="0"/>
          </a:xfrm>
          <a:prstGeom prst="straightConnector1">
            <a:avLst/>
          </a:prstGeom>
          <a:noFill/>
          <a:ln cap="flat" cmpd="sng" w="12700">
            <a:solidFill>
              <a:srgbClr val="FF6600"/>
            </a:solidFill>
            <a:prstDash val="solid"/>
            <a:miter lim="800000"/>
            <a:headEnd len="med" w="med" type="none"/>
            <a:tailEnd len="sm" w="sm" type="triangle"/>
          </a:ln>
        </p:spPr>
      </p:cxnSp>
      <p:cxnSp>
        <p:nvCxnSpPr>
          <p:cNvPr id="353" name="Google Shape;353;p42"/>
          <p:cNvCxnSpPr/>
          <p:nvPr/>
        </p:nvCxnSpPr>
        <p:spPr>
          <a:xfrm>
            <a:off x="3733800" y="3810000"/>
            <a:ext cx="990600" cy="0"/>
          </a:xfrm>
          <a:prstGeom prst="straightConnector1">
            <a:avLst/>
          </a:prstGeom>
          <a:noFill/>
          <a:ln cap="flat" cmpd="sng" w="12700">
            <a:solidFill>
              <a:srgbClr val="FF6600"/>
            </a:solidFill>
            <a:prstDash val="solid"/>
            <a:miter lim="800000"/>
            <a:headEnd len="med" w="med" type="none"/>
            <a:tailEnd len="sm" w="sm" type="triangle"/>
          </a:ln>
        </p:spPr>
      </p:cxnSp>
      <p:cxnSp>
        <p:nvCxnSpPr>
          <p:cNvPr id="354" name="Google Shape;354;p42"/>
          <p:cNvCxnSpPr/>
          <p:nvPr/>
        </p:nvCxnSpPr>
        <p:spPr>
          <a:xfrm>
            <a:off x="3581400" y="3200400"/>
            <a:ext cx="762000" cy="0"/>
          </a:xfrm>
          <a:prstGeom prst="straightConnector1">
            <a:avLst/>
          </a:prstGeom>
          <a:noFill/>
          <a:ln cap="flat" cmpd="sng" w="12700">
            <a:solidFill>
              <a:srgbClr val="FF6600"/>
            </a:solidFill>
            <a:prstDash val="solid"/>
            <a:miter lim="800000"/>
            <a:headEnd len="med" w="med" type="none"/>
            <a:tailEnd len="sm" w="sm" type="triangle"/>
          </a:ln>
        </p:spPr>
      </p:cxnSp>
      <p:cxnSp>
        <p:nvCxnSpPr>
          <p:cNvPr id="355" name="Google Shape;355;p42"/>
          <p:cNvCxnSpPr/>
          <p:nvPr/>
        </p:nvCxnSpPr>
        <p:spPr>
          <a:xfrm>
            <a:off x="3200400" y="2590800"/>
            <a:ext cx="990600" cy="0"/>
          </a:xfrm>
          <a:prstGeom prst="straightConnector1">
            <a:avLst/>
          </a:prstGeom>
          <a:noFill/>
          <a:ln cap="flat" cmpd="sng" w="12700">
            <a:solidFill>
              <a:srgbClr val="FF6600"/>
            </a:solidFill>
            <a:prstDash val="solid"/>
            <a:miter lim="800000"/>
            <a:headEnd len="med" w="med" type="none"/>
            <a:tailEnd len="sm" w="sm" type="triangle"/>
          </a:ln>
        </p:spPr>
      </p:cxnSp>
      <p:cxnSp>
        <p:nvCxnSpPr>
          <p:cNvPr id="356" name="Google Shape;356;p42"/>
          <p:cNvCxnSpPr/>
          <p:nvPr/>
        </p:nvCxnSpPr>
        <p:spPr>
          <a:xfrm>
            <a:off x="2743200" y="2057400"/>
            <a:ext cx="990600" cy="0"/>
          </a:xfrm>
          <a:prstGeom prst="straightConnector1">
            <a:avLst/>
          </a:prstGeom>
          <a:noFill/>
          <a:ln cap="flat" cmpd="sng" w="12700">
            <a:solidFill>
              <a:srgbClr val="FF6600"/>
            </a:solidFill>
            <a:prstDash val="solid"/>
            <a:miter lim="800000"/>
            <a:headEnd len="med" w="med" type="none"/>
            <a:tailEnd len="sm" w="sm" type="triangle"/>
          </a:ln>
        </p:spPr>
      </p:cxnSp>
      <p:cxnSp>
        <p:nvCxnSpPr>
          <p:cNvPr id="357" name="Google Shape;357;p42"/>
          <p:cNvCxnSpPr/>
          <p:nvPr/>
        </p:nvCxnSpPr>
        <p:spPr>
          <a:xfrm>
            <a:off x="2971800" y="1676400"/>
            <a:ext cx="838200" cy="0"/>
          </a:xfrm>
          <a:prstGeom prst="straightConnector1">
            <a:avLst/>
          </a:prstGeom>
          <a:noFill/>
          <a:ln cap="flat" cmpd="sng" w="12700">
            <a:solidFill>
              <a:srgbClr val="FF6600"/>
            </a:solidFill>
            <a:prstDash val="solid"/>
            <a:miter lim="800000"/>
            <a:headEnd len="med" w="med" type="none"/>
            <a:tailEnd len="sm" w="sm" type="triangle"/>
          </a:ln>
        </p:spPr>
      </p:cxnSp>
      <p:cxnSp>
        <p:nvCxnSpPr>
          <p:cNvPr id="358" name="Google Shape;358;p42"/>
          <p:cNvCxnSpPr/>
          <p:nvPr/>
        </p:nvCxnSpPr>
        <p:spPr>
          <a:xfrm>
            <a:off x="2971800" y="1524000"/>
            <a:ext cx="838200" cy="0"/>
          </a:xfrm>
          <a:prstGeom prst="straightConnector1">
            <a:avLst/>
          </a:prstGeom>
          <a:noFill/>
          <a:ln cap="flat" cmpd="sng" w="12700">
            <a:solidFill>
              <a:srgbClr val="FF6600"/>
            </a:solidFill>
            <a:prstDash val="solid"/>
            <a:miter lim="800000"/>
            <a:headEnd len="med" w="med" type="none"/>
            <a:tailEnd len="sm" w="sm" type="triangle"/>
          </a:ln>
        </p:spPr>
      </p:cxnSp>
      <p:cxnSp>
        <p:nvCxnSpPr>
          <p:cNvPr id="359" name="Google Shape;359;p42"/>
          <p:cNvCxnSpPr/>
          <p:nvPr/>
        </p:nvCxnSpPr>
        <p:spPr>
          <a:xfrm rot="10800000">
            <a:off x="1600200" y="1676400"/>
            <a:ext cx="1143000" cy="0"/>
          </a:xfrm>
          <a:prstGeom prst="straightConnector1">
            <a:avLst/>
          </a:prstGeom>
          <a:noFill/>
          <a:ln cap="flat" cmpd="sng" w="12700">
            <a:solidFill>
              <a:srgbClr val="FF6600"/>
            </a:solidFill>
            <a:prstDash val="solid"/>
            <a:miter lim="800000"/>
            <a:headEnd len="med" w="med" type="none"/>
            <a:tailEnd len="sm" w="sm" type="triangle"/>
          </a:ln>
        </p:spPr>
      </p:cxnSp>
      <p:cxnSp>
        <p:nvCxnSpPr>
          <p:cNvPr id="360" name="Google Shape;360;p42"/>
          <p:cNvCxnSpPr/>
          <p:nvPr/>
        </p:nvCxnSpPr>
        <p:spPr>
          <a:xfrm rot="10800000">
            <a:off x="1447800" y="2362200"/>
            <a:ext cx="914400" cy="0"/>
          </a:xfrm>
          <a:prstGeom prst="straightConnector1">
            <a:avLst/>
          </a:prstGeom>
          <a:noFill/>
          <a:ln cap="flat" cmpd="sng" w="12700">
            <a:solidFill>
              <a:srgbClr val="FF6600"/>
            </a:solidFill>
            <a:prstDash val="solid"/>
            <a:miter lim="800000"/>
            <a:headEnd len="med" w="med" type="none"/>
            <a:tailEnd len="sm" w="sm" type="triangle"/>
          </a:ln>
        </p:spPr>
      </p:cxnSp>
      <p:grpSp>
        <p:nvGrpSpPr>
          <p:cNvPr id="361" name="Google Shape;361;p42"/>
          <p:cNvGrpSpPr/>
          <p:nvPr/>
        </p:nvGrpSpPr>
        <p:grpSpPr>
          <a:xfrm>
            <a:off x="0" y="0"/>
            <a:ext cx="6553200" cy="6858000"/>
            <a:chOff x="0" y="0"/>
            <a:chExt cx="4128" cy="4320"/>
          </a:xfrm>
        </p:grpSpPr>
        <p:graphicFrame>
          <p:nvGraphicFramePr>
            <p:cNvPr id="362" name="Google Shape;362;p42"/>
            <p:cNvGraphicFramePr/>
            <p:nvPr/>
          </p:nvGraphicFramePr>
          <p:xfrm>
            <a:off x="0" y="0"/>
            <a:ext cx="4128" cy="4320"/>
          </p:xfrm>
          <a:graphic>
            <a:graphicData uri="http://schemas.openxmlformats.org/presentationml/2006/ole">
              <mc:AlternateContent>
                <mc:Choice Requires="v">
                  <p:oleObj r:id="rId4" imgH="4320" imgW="4128" progId="PowerPoint.Slide.8" spid="_x0000_s1">
                    <p:embed/>
                  </p:oleObj>
                </mc:Choice>
                <mc:Fallback>
                  <p:oleObj r:id="rId5" imgH="4320" imgW="4128" progId="PowerPoint.Slide.8">
                    <p:embed/>
                    <p:pic>
                      <p:nvPicPr>
                        <p:cNvPr id="362" name="Google Shape;362;p42"/>
                        <p:cNvPicPr preferRelativeResize="0"/>
                        <p:nvPr/>
                      </p:nvPicPr>
                      <p:blipFill rotWithShape="1">
                        <a:blip r:embed="rId6">
                          <a:alphaModFix/>
                        </a:blip>
                        <a:srcRect b="0" l="0" r="0" t="0"/>
                        <a:stretch/>
                      </p:blipFill>
                      <p:spPr>
                        <a:xfrm>
                          <a:off x="0" y="0"/>
                          <a:ext cx="4128" cy="4320"/>
                        </a:xfrm>
                        <a:prstGeom prst="rect">
                          <a:avLst/>
                        </a:prstGeom>
                        <a:noFill/>
                        <a:ln>
                          <a:noFill/>
                        </a:ln>
                      </p:spPr>
                    </p:pic>
                  </p:oleObj>
                </mc:Fallback>
              </mc:AlternateContent>
            </a:graphicData>
          </a:graphic>
        </p:graphicFrame>
        <p:grpSp>
          <p:nvGrpSpPr>
            <p:cNvPr id="363" name="Google Shape;363;p42"/>
            <p:cNvGrpSpPr/>
            <p:nvPr/>
          </p:nvGrpSpPr>
          <p:grpSpPr>
            <a:xfrm>
              <a:off x="134" y="631"/>
              <a:ext cx="3608" cy="2873"/>
              <a:chOff x="134" y="631"/>
              <a:chExt cx="3608" cy="2873"/>
            </a:xfrm>
          </p:grpSpPr>
          <p:sp>
            <p:nvSpPr>
              <p:cNvPr id="364" name="Google Shape;364;p42"/>
              <p:cNvSpPr txBox="1"/>
              <p:nvPr/>
            </p:nvSpPr>
            <p:spPr>
              <a:xfrm>
                <a:off x="2976" y="3312"/>
                <a:ext cx="415" cy="192"/>
              </a:xfrm>
              <a:prstGeom prst="rect">
                <a:avLst/>
              </a:prstGeom>
              <a:solidFill>
                <a:srgbClr val="FF66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Times New Roman"/>
                  <a:buNone/>
                </a:pPr>
                <a:r>
                  <a:rPr b="0" i="0" lang="en-US" sz="1400" u="none">
                    <a:solidFill>
                      <a:schemeClr val="lt1"/>
                    </a:solidFill>
                    <a:latin typeface="Times New Roman"/>
                    <a:ea typeface="Times New Roman"/>
                    <a:cs typeface="Times New Roman"/>
                    <a:sym typeface="Times New Roman"/>
                  </a:rPr>
                  <a:t>Uterus</a:t>
                </a:r>
                <a:endParaRPr/>
              </a:p>
            </p:txBody>
          </p:sp>
          <p:sp>
            <p:nvSpPr>
              <p:cNvPr id="365" name="Google Shape;365;p42"/>
              <p:cNvSpPr txBox="1"/>
              <p:nvPr/>
            </p:nvSpPr>
            <p:spPr>
              <a:xfrm>
                <a:off x="3110" y="2551"/>
                <a:ext cx="539" cy="192"/>
              </a:xfrm>
              <a:prstGeom prst="rect">
                <a:avLst/>
              </a:prstGeom>
              <a:solidFill>
                <a:srgbClr val="FF66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Times New Roman"/>
                  <a:buNone/>
                </a:pPr>
                <a:r>
                  <a:rPr b="0" i="0" lang="en-US" sz="1400" u="none">
                    <a:solidFill>
                      <a:schemeClr val="lt1"/>
                    </a:solidFill>
                    <a:latin typeface="Times New Roman"/>
                    <a:ea typeface="Times New Roman"/>
                    <a:cs typeface="Times New Roman"/>
                    <a:sym typeface="Times New Roman"/>
                  </a:rPr>
                  <a:t>Vitellaria</a:t>
                </a:r>
                <a:endParaRPr/>
              </a:p>
            </p:txBody>
          </p:sp>
          <p:sp>
            <p:nvSpPr>
              <p:cNvPr id="366" name="Google Shape;366;p42"/>
              <p:cNvSpPr txBox="1"/>
              <p:nvPr/>
            </p:nvSpPr>
            <p:spPr>
              <a:xfrm>
                <a:off x="3062" y="2263"/>
                <a:ext cx="680" cy="192"/>
              </a:xfrm>
              <a:prstGeom prst="rect">
                <a:avLst/>
              </a:prstGeom>
              <a:solidFill>
                <a:srgbClr val="FF66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Times New Roman"/>
                  <a:buNone/>
                </a:pPr>
                <a:r>
                  <a:rPr b="0" i="0" lang="en-US" sz="1400" u="none">
                    <a:solidFill>
                      <a:schemeClr val="lt1"/>
                    </a:solidFill>
                    <a:latin typeface="Times New Roman"/>
                    <a:ea typeface="Times New Roman"/>
                    <a:cs typeface="Times New Roman"/>
                    <a:sym typeface="Times New Roman"/>
                  </a:rPr>
                  <a:t>Vas efferens</a:t>
                </a:r>
                <a:endParaRPr/>
              </a:p>
            </p:txBody>
          </p:sp>
          <p:sp>
            <p:nvSpPr>
              <p:cNvPr id="367" name="Google Shape;367;p42"/>
              <p:cNvSpPr txBox="1"/>
              <p:nvPr/>
            </p:nvSpPr>
            <p:spPr>
              <a:xfrm>
                <a:off x="2774" y="1879"/>
                <a:ext cx="371" cy="192"/>
              </a:xfrm>
              <a:prstGeom prst="rect">
                <a:avLst/>
              </a:prstGeom>
              <a:solidFill>
                <a:srgbClr val="FF66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Times New Roman"/>
                  <a:buNone/>
                </a:pPr>
                <a:r>
                  <a:rPr b="0" i="0" lang="en-US" sz="1400" u="none">
                    <a:solidFill>
                      <a:schemeClr val="lt1"/>
                    </a:solidFill>
                    <a:latin typeface="Times New Roman"/>
                    <a:ea typeface="Times New Roman"/>
                    <a:cs typeface="Times New Roman"/>
                    <a:sym typeface="Times New Roman"/>
                  </a:rPr>
                  <a:t>Ovari</a:t>
                </a:r>
                <a:endParaRPr/>
              </a:p>
            </p:txBody>
          </p:sp>
          <p:sp>
            <p:nvSpPr>
              <p:cNvPr id="368" name="Google Shape;368;p42"/>
              <p:cNvSpPr txBox="1"/>
              <p:nvPr/>
            </p:nvSpPr>
            <p:spPr>
              <a:xfrm>
                <a:off x="2678" y="1495"/>
                <a:ext cx="810" cy="192"/>
              </a:xfrm>
              <a:prstGeom prst="rect">
                <a:avLst/>
              </a:prstGeom>
              <a:solidFill>
                <a:srgbClr val="FF66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Times New Roman"/>
                  <a:buNone/>
                </a:pPr>
                <a:r>
                  <a:rPr b="0" i="0" lang="en-US" sz="1400" u="none">
                    <a:solidFill>
                      <a:schemeClr val="lt1"/>
                    </a:solidFill>
                    <a:latin typeface="Times New Roman"/>
                    <a:ea typeface="Times New Roman"/>
                    <a:cs typeface="Times New Roman"/>
                    <a:sym typeface="Times New Roman"/>
                  </a:rPr>
                  <a:t>Pelekap ventral</a:t>
                </a:r>
                <a:endParaRPr/>
              </a:p>
            </p:txBody>
          </p:sp>
          <p:sp>
            <p:nvSpPr>
              <p:cNvPr id="369" name="Google Shape;369;p42"/>
              <p:cNvSpPr txBox="1"/>
              <p:nvPr/>
            </p:nvSpPr>
            <p:spPr>
              <a:xfrm>
                <a:off x="2438" y="1207"/>
                <a:ext cx="699" cy="192"/>
              </a:xfrm>
              <a:prstGeom prst="rect">
                <a:avLst/>
              </a:prstGeom>
              <a:solidFill>
                <a:srgbClr val="FF66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Times New Roman"/>
                  <a:buNone/>
                </a:pPr>
                <a:r>
                  <a:rPr b="0" i="0" lang="en-US" sz="1400" u="none">
                    <a:solidFill>
                      <a:schemeClr val="lt1"/>
                    </a:solidFill>
                    <a:latin typeface="Times New Roman"/>
                    <a:ea typeface="Times New Roman"/>
                    <a:cs typeface="Times New Roman"/>
                    <a:sym typeface="Times New Roman"/>
                  </a:rPr>
                  <a:t>Vas deferens</a:t>
                </a:r>
                <a:endParaRPr/>
              </a:p>
            </p:txBody>
          </p:sp>
          <p:sp>
            <p:nvSpPr>
              <p:cNvPr id="370" name="Google Shape;370;p42"/>
              <p:cNvSpPr txBox="1"/>
              <p:nvPr/>
            </p:nvSpPr>
            <p:spPr>
              <a:xfrm>
                <a:off x="2438" y="631"/>
                <a:ext cx="390" cy="192"/>
              </a:xfrm>
              <a:prstGeom prst="rect">
                <a:avLst/>
              </a:prstGeom>
              <a:solidFill>
                <a:srgbClr val="FF66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Times New Roman"/>
                  <a:buNone/>
                </a:pPr>
                <a:r>
                  <a:rPr b="0" i="0" lang="en-US" sz="1400" u="none">
                    <a:solidFill>
                      <a:schemeClr val="lt1"/>
                    </a:solidFill>
                    <a:latin typeface="Times New Roman"/>
                    <a:ea typeface="Times New Roman"/>
                    <a:cs typeface="Times New Roman"/>
                    <a:sym typeface="Times New Roman"/>
                  </a:rPr>
                  <a:t>Mulut</a:t>
                </a:r>
                <a:endParaRPr/>
              </a:p>
            </p:txBody>
          </p:sp>
          <p:sp>
            <p:nvSpPr>
              <p:cNvPr id="371" name="Google Shape;371;p42"/>
              <p:cNvSpPr txBox="1"/>
              <p:nvPr/>
            </p:nvSpPr>
            <p:spPr>
              <a:xfrm>
                <a:off x="2438" y="823"/>
                <a:ext cx="760" cy="192"/>
              </a:xfrm>
              <a:prstGeom prst="rect">
                <a:avLst/>
              </a:prstGeom>
              <a:solidFill>
                <a:srgbClr val="FF66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Times New Roman"/>
                  <a:buNone/>
                </a:pPr>
                <a:r>
                  <a:rPr b="0" i="0" lang="en-US" sz="1400" u="none">
                    <a:solidFill>
                      <a:schemeClr val="lt1"/>
                    </a:solidFill>
                    <a:latin typeface="Times New Roman"/>
                    <a:ea typeface="Times New Roman"/>
                    <a:cs typeface="Times New Roman"/>
                    <a:sym typeface="Times New Roman"/>
                  </a:rPr>
                  <a:t>Pelekap mulut</a:t>
                </a:r>
                <a:endParaRPr/>
              </a:p>
            </p:txBody>
          </p:sp>
          <p:sp>
            <p:nvSpPr>
              <p:cNvPr id="372" name="Google Shape;372;p42"/>
              <p:cNvSpPr txBox="1"/>
              <p:nvPr/>
            </p:nvSpPr>
            <p:spPr>
              <a:xfrm>
                <a:off x="2438" y="1015"/>
                <a:ext cx="408" cy="192"/>
              </a:xfrm>
              <a:prstGeom prst="rect">
                <a:avLst/>
              </a:prstGeom>
              <a:solidFill>
                <a:srgbClr val="FF66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Times New Roman"/>
                  <a:buNone/>
                </a:pPr>
                <a:r>
                  <a:rPr b="0" i="0" lang="en-US" sz="1400" u="none">
                    <a:solidFill>
                      <a:schemeClr val="lt1"/>
                    </a:solidFill>
                    <a:latin typeface="Times New Roman"/>
                    <a:ea typeface="Times New Roman"/>
                    <a:cs typeface="Times New Roman"/>
                    <a:sym typeface="Times New Roman"/>
                  </a:rPr>
                  <a:t>Faring</a:t>
                </a:r>
                <a:endParaRPr/>
              </a:p>
            </p:txBody>
          </p:sp>
          <p:sp>
            <p:nvSpPr>
              <p:cNvPr id="373" name="Google Shape;373;p42"/>
              <p:cNvSpPr txBox="1"/>
              <p:nvPr/>
            </p:nvSpPr>
            <p:spPr>
              <a:xfrm>
                <a:off x="374" y="967"/>
                <a:ext cx="602" cy="192"/>
              </a:xfrm>
              <a:prstGeom prst="rect">
                <a:avLst/>
              </a:prstGeom>
              <a:solidFill>
                <a:srgbClr val="FF66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Times New Roman"/>
                  <a:buNone/>
                </a:pPr>
                <a:r>
                  <a:rPr b="0" i="0" lang="en-US" sz="1400" u="none">
                    <a:solidFill>
                      <a:schemeClr val="lt1"/>
                    </a:solidFill>
                    <a:latin typeface="Times New Roman"/>
                    <a:ea typeface="Times New Roman"/>
                    <a:cs typeface="Times New Roman"/>
                    <a:sym typeface="Times New Roman"/>
                  </a:rPr>
                  <a:t>Esophagus</a:t>
                </a:r>
                <a:endParaRPr/>
              </a:p>
            </p:txBody>
          </p:sp>
          <p:sp>
            <p:nvSpPr>
              <p:cNvPr id="374" name="Google Shape;374;p42"/>
              <p:cNvSpPr txBox="1"/>
              <p:nvPr/>
            </p:nvSpPr>
            <p:spPr>
              <a:xfrm>
                <a:off x="134" y="1399"/>
                <a:ext cx="484" cy="192"/>
              </a:xfrm>
              <a:prstGeom prst="rect">
                <a:avLst/>
              </a:prstGeom>
              <a:solidFill>
                <a:srgbClr val="FF66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Times New Roman"/>
                  <a:buNone/>
                </a:pPr>
                <a:r>
                  <a:rPr b="0" i="0" lang="en-US" sz="1400" u="none">
                    <a:solidFill>
                      <a:schemeClr val="lt1"/>
                    </a:solidFill>
                    <a:latin typeface="Times New Roman"/>
                    <a:ea typeface="Times New Roman"/>
                    <a:cs typeface="Times New Roman"/>
                    <a:sym typeface="Times New Roman"/>
                  </a:rPr>
                  <a:t>Caecum</a:t>
                </a:r>
                <a:endParaRPr/>
              </a:p>
            </p:txBody>
          </p:sp>
        </p:grpSp>
      </p:grpSp>
      <p:cxnSp>
        <p:nvCxnSpPr>
          <p:cNvPr id="375" name="Google Shape;375;p42"/>
          <p:cNvCxnSpPr/>
          <p:nvPr/>
        </p:nvCxnSpPr>
        <p:spPr>
          <a:xfrm rot="10800000">
            <a:off x="2743200" y="1066800"/>
            <a:ext cx="0" cy="304800"/>
          </a:xfrm>
          <a:prstGeom prst="straightConnector1">
            <a:avLst/>
          </a:prstGeom>
          <a:noFill/>
          <a:ln cap="flat" cmpd="sng" w="12700">
            <a:solidFill>
              <a:srgbClr val="FF6600"/>
            </a:solidFill>
            <a:prstDash val="solid"/>
            <a:miter lim="800000"/>
            <a:headEnd len="med" w="med" type="none"/>
            <a:tailEnd len="med" w="med" type="none"/>
          </a:ln>
        </p:spPr>
      </p:cxnSp>
      <p:cxnSp>
        <p:nvCxnSpPr>
          <p:cNvPr id="376" name="Google Shape;376;p42"/>
          <p:cNvCxnSpPr/>
          <p:nvPr/>
        </p:nvCxnSpPr>
        <p:spPr>
          <a:xfrm>
            <a:off x="2743200" y="1066800"/>
            <a:ext cx="1066800" cy="0"/>
          </a:xfrm>
          <a:prstGeom prst="straightConnector1">
            <a:avLst/>
          </a:prstGeom>
          <a:noFill/>
          <a:ln cap="flat" cmpd="sng" w="12700">
            <a:solidFill>
              <a:srgbClr val="FF6600"/>
            </a:solidFill>
            <a:prstDash val="solid"/>
            <a:miter lim="800000"/>
            <a:headEnd len="med" w="med" type="none"/>
            <a:tailEnd len="sm" w="sm" type="triangle"/>
          </a:ln>
        </p:spPr>
      </p:cxn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0" name="Shape 380"/>
        <p:cNvGrpSpPr/>
        <p:nvPr/>
      </p:nvGrpSpPr>
      <p:grpSpPr>
        <a:xfrm>
          <a:off x="0" y="0"/>
          <a:ext cx="0" cy="0"/>
          <a:chOff x="0" y="0"/>
          <a:chExt cx="0" cy="0"/>
        </a:xfrm>
      </p:grpSpPr>
      <p:graphicFrame>
        <p:nvGraphicFramePr>
          <p:cNvPr id="381" name="Google Shape;381;p43"/>
          <p:cNvGraphicFramePr/>
          <p:nvPr/>
        </p:nvGraphicFramePr>
        <p:xfrm>
          <a:off x="7315200" y="1066800"/>
          <a:ext cx="990600" cy="1590675"/>
        </p:xfrm>
        <a:graphic>
          <a:graphicData uri="http://schemas.openxmlformats.org/presentationml/2006/ole">
            <mc:AlternateContent>
              <mc:Choice Requires="v">
                <p:oleObj r:id="rId4" imgH="1590675" imgW="990600" progId="Paint.Picture" spid="_x0000_s1">
                  <p:embed/>
                </p:oleObj>
              </mc:Choice>
              <mc:Fallback>
                <p:oleObj r:id="rId5" imgH="1590675" imgW="990600" progId="Paint.Picture">
                  <p:embed/>
                  <p:pic>
                    <p:nvPicPr>
                      <p:cNvPr id="381" name="Google Shape;381;p43"/>
                      <p:cNvPicPr preferRelativeResize="0"/>
                      <p:nvPr/>
                    </p:nvPicPr>
                    <p:blipFill rotWithShape="1">
                      <a:blip r:embed="rId6">
                        <a:alphaModFix/>
                      </a:blip>
                      <a:srcRect b="0" l="0" r="0" t="0"/>
                      <a:stretch/>
                    </p:blipFill>
                    <p:spPr>
                      <a:xfrm>
                        <a:off x="7315200" y="1066800"/>
                        <a:ext cx="990600" cy="1590675"/>
                      </a:xfrm>
                      <a:prstGeom prst="rect">
                        <a:avLst/>
                      </a:prstGeom>
                      <a:noFill/>
                      <a:ln>
                        <a:noFill/>
                      </a:ln>
                    </p:spPr>
                  </p:pic>
                </p:oleObj>
              </mc:Fallback>
            </mc:AlternateContent>
          </a:graphicData>
        </a:graphic>
      </p:graphicFrame>
      <p:graphicFrame>
        <p:nvGraphicFramePr>
          <p:cNvPr id="382" name="Google Shape;382;p43"/>
          <p:cNvGraphicFramePr/>
          <p:nvPr/>
        </p:nvGraphicFramePr>
        <p:xfrm>
          <a:off x="990600" y="3048000"/>
          <a:ext cx="990600" cy="1838325"/>
        </p:xfrm>
        <a:graphic>
          <a:graphicData uri="http://schemas.openxmlformats.org/presentationml/2006/ole">
            <mc:AlternateContent>
              <mc:Choice Requires="v">
                <p:oleObj r:id="rId7" imgH="1838325" imgW="990600" progId="Paint.Picture" spid="_x0000_s2">
                  <p:embed/>
                </p:oleObj>
              </mc:Choice>
              <mc:Fallback>
                <p:oleObj r:id="rId8" imgH="1838325" imgW="990600" progId="Paint.Picture">
                  <p:embed/>
                  <p:pic>
                    <p:nvPicPr>
                      <p:cNvPr id="382" name="Google Shape;382;p43"/>
                      <p:cNvPicPr preferRelativeResize="0"/>
                      <p:nvPr/>
                    </p:nvPicPr>
                    <p:blipFill rotWithShape="1">
                      <a:blip r:embed="rId9">
                        <a:alphaModFix/>
                      </a:blip>
                      <a:srcRect b="0" l="0" r="0" t="0"/>
                      <a:stretch/>
                    </p:blipFill>
                    <p:spPr>
                      <a:xfrm>
                        <a:off x="990600" y="3048000"/>
                        <a:ext cx="990600" cy="1838325"/>
                      </a:xfrm>
                      <a:prstGeom prst="rect">
                        <a:avLst/>
                      </a:prstGeom>
                      <a:noFill/>
                      <a:ln>
                        <a:noFill/>
                      </a:ln>
                    </p:spPr>
                  </p:pic>
                </p:oleObj>
              </mc:Fallback>
            </mc:AlternateContent>
          </a:graphicData>
        </a:graphic>
      </p:graphicFrame>
      <p:graphicFrame>
        <p:nvGraphicFramePr>
          <p:cNvPr id="383" name="Google Shape;383;p43"/>
          <p:cNvGraphicFramePr/>
          <p:nvPr/>
        </p:nvGraphicFramePr>
        <p:xfrm>
          <a:off x="838200" y="914400"/>
          <a:ext cx="1143000" cy="1371600"/>
        </p:xfrm>
        <a:graphic>
          <a:graphicData uri="http://schemas.openxmlformats.org/presentationml/2006/ole">
            <mc:AlternateContent>
              <mc:Choice Requires="v">
                <p:oleObj r:id="rId10" imgH="1371600" imgW="1143000" progId="Paint.Picture" spid="_x0000_s3">
                  <p:embed/>
                </p:oleObj>
              </mc:Choice>
              <mc:Fallback>
                <p:oleObj r:id="rId11" imgH="1371600" imgW="1143000" progId="Paint.Picture">
                  <p:embed/>
                  <p:pic>
                    <p:nvPicPr>
                      <p:cNvPr id="383" name="Google Shape;383;p43"/>
                      <p:cNvPicPr preferRelativeResize="0"/>
                      <p:nvPr/>
                    </p:nvPicPr>
                    <p:blipFill rotWithShape="1">
                      <a:blip r:embed="rId12">
                        <a:alphaModFix/>
                      </a:blip>
                      <a:srcRect b="0" l="0" r="0" t="0"/>
                      <a:stretch/>
                    </p:blipFill>
                    <p:spPr>
                      <a:xfrm>
                        <a:off x="838200" y="914400"/>
                        <a:ext cx="1143000" cy="1371600"/>
                      </a:xfrm>
                      <a:prstGeom prst="rect">
                        <a:avLst/>
                      </a:prstGeom>
                      <a:noFill/>
                      <a:ln>
                        <a:noFill/>
                      </a:ln>
                    </p:spPr>
                  </p:pic>
                </p:oleObj>
              </mc:Fallback>
            </mc:AlternateContent>
          </a:graphicData>
        </a:graphic>
      </p:graphicFrame>
      <p:graphicFrame>
        <p:nvGraphicFramePr>
          <p:cNvPr id="384" name="Google Shape;384;p43"/>
          <p:cNvGraphicFramePr/>
          <p:nvPr/>
        </p:nvGraphicFramePr>
        <p:xfrm>
          <a:off x="3505200" y="914400"/>
          <a:ext cx="990600" cy="1524000"/>
        </p:xfrm>
        <a:graphic>
          <a:graphicData uri="http://schemas.openxmlformats.org/presentationml/2006/ole">
            <mc:AlternateContent>
              <mc:Choice Requires="v">
                <p:oleObj r:id="rId13" imgH="1524000" imgW="990600" progId="Paint.Picture" spid="_x0000_s4">
                  <p:embed/>
                </p:oleObj>
              </mc:Choice>
              <mc:Fallback>
                <p:oleObj r:id="rId14" imgH="1524000" imgW="990600" progId="Paint.Picture">
                  <p:embed/>
                  <p:pic>
                    <p:nvPicPr>
                      <p:cNvPr id="384" name="Google Shape;384;p43"/>
                      <p:cNvPicPr preferRelativeResize="0"/>
                      <p:nvPr/>
                    </p:nvPicPr>
                    <p:blipFill rotWithShape="1">
                      <a:blip r:embed="rId15">
                        <a:alphaModFix/>
                      </a:blip>
                      <a:srcRect b="0" l="0" r="0" t="0"/>
                      <a:stretch/>
                    </p:blipFill>
                    <p:spPr>
                      <a:xfrm>
                        <a:off x="3505200" y="914400"/>
                        <a:ext cx="990600" cy="1524000"/>
                      </a:xfrm>
                      <a:prstGeom prst="rect">
                        <a:avLst/>
                      </a:prstGeom>
                      <a:noFill/>
                      <a:ln>
                        <a:noFill/>
                      </a:ln>
                    </p:spPr>
                  </p:pic>
                </p:oleObj>
              </mc:Fallback>
            </mc:AlternateContent>
          </a:graphicData>
        </a:graphic>
      </p:graphicFrame>
      <p:graphicFrame>
        <p:nvGraphicFramePr>
          <p:cNvPr id="385" name="Google Shape;385;p43"/>
          <p:cNvGraphicFramePr/>
          <p:nvPr/>
        </p:nvGraphicFramePr>
        <p:xfrm>
          <a:off x="3733800" y="3352800"/>
          <a:ext cx="1447800" cy="2133600"/>
        </p:xfrm>
        <a:graphic>
          <a:graphicData uri="http://schemas.openxmlformats.org/presentationml/2006/ole">
            <mc:AlternateContent>
              <mc:Choice Requires="v">
                <p:oleObj r:id="rId16" imgH="2133600" imgW="1447800" progId="Paint.Picture" spid="_x0000_s5">
                  <p:embed/>
                </p:oleObj>
              </mc:Choice>
              <mc:Fallback>
                <p:oleObj r:id="rId17" imgH="2133600" imgW="1447800" progId="Paint.Picture">
                  <p:embed/>
                  <p:pic>
                    <p:nvPicPr>
                      <p:cNvPr id="385" name="Google Shape;385;p43"/>
                      <p:cNvPicPr preferRelativeResize="0"/>
                      <p:nvPr/>
                    </p:nvPicPr>
                    <p:blipFill rotWithShape="1">
                      <a:blip r:embed="rId18">
                        <a:alphaModFix/>
                      </a:blip>
                      <a:srcRect b="0" l="0" r="0" t="0"/>
                      <a:stretch/>
                    </p:blipFill>
                    <p:spPr>
                      <a:xfrm>
                        <a:off x="3733800" y="3352800"/>
                        <a:ext cx="1447800" cy="2133600"/>
                      </a:xfrm>
                      <a:prstGeom prst="rect">
                        <a:avLst/>
                      </a:prstGeom>
                      <a:noFill/>
                      <a:ln>
                        <a:noFill/>
                      </a:ln>
                    </p:spPr>
                  </p:pic>
                </p:oleObj>
              </mc:Fallback>
            </mc:AlternateContent>
          </a:graphicData>
        </a:graphic>
      </p:graphicFrame>
      <p:graphicFrame>
        <p:nvGraphicFramePr>
          <p:cNvPr id="386" name="Google Shape;386;p43"/>
          <p:cNvGraphicFramePr/>
          <p:nvPr/>
        </p:nvGraphicFramePr>
        <p:xfrm>
          <a:off x="7239000" y="3733800"/>
          <a:ext cx="990600" cy="1905000"/>
        </p:xfrm>
        <a:graphic>
          <a:graphicData uri="http://schemas.openxmlformats.org/presentationml/2006/ole">
            <mc:AlternateContent>
              <mc:Choice Requires="v">
                <p:oleObj r:id="rId19" imgH="1905000" imgW="990600" progId="Paint.Picture" spid="_x0000_s6">
                  <p:embed/>
                </p:oleObj>
              </mc:Choice>
              <mc:Fallback>
                <p:oleObj r:id="rId20" imgH="1905000" imgW="990600" progId="Paint.Picture">
                  <p:embed/>
                  <p:pic>
                    <p:nvPicPr>
                      <p:cNvPr id="386" name="Google Shape;386;p43"/>
                      <p:cNvPicPr preferRelativeResize="0"/>
                      <p:nvPr/>
                    </p:nvPicPr>
                    <p:blipFill rotWithShape="1">
                      <a:blip r:embed="rId21">
                        <a:alphaModFix/>
                      </a:blip>
                      <a:srcRect b="0" l="0" r="0" t="0"/>
                      <a:stretch/>
                    </p:blipFill>
                    <p:spPr>
                      <a:xfrm>
                        <a:off x="7239000" y="3733800"/>
                        <a:ext cx="990600" cy="1905000"/>
                      </a:xfrm>
                      <a:prstGeom prst="rect">
                        <a:avLst/>
                      </a:prstGeom>
                      <a:noFill/>
                      <a:ln>
                        <a:noFill/>
                      </a:ln>
                    </p:spPr>
                  </p:pic>
                </p:oleObj>
              </mc:Fallback>
            </mc:AlternateContent>
          </a:graphicData>
        </a:graphic>
      </p:graphicFrame>
      <p:sp>
        <p:nvSpPr>
          <p:cNvPr id="387" name="Google Shape;387;p43"/>
          <p:cNvSpPr txBox="1"/>
          <p:nvPr/>
        </p:nvSpPr>
        <p:spPr>
          <a:xfrm>
            <a:off x="990600" y="2438400"/>
            <a:ext cx="842962"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6600"/>
              </a:buClr>
              <a:buSzPts val="2400"/>
              <a:buFont typeface="Times New Roman"/>
              <a:buNone/>
            </a:pPr>
            <a:r>
              <a:rPr b="0" i="0" lang="en-US" sz="2400" u="none">
                <a:solidFill>
                  <a:srgbClr val="FF6600"/>
                </a:solidFill>
                <a:latin typeface="Times New Roman"/>
                <a:ea typeface="Times New Roman"/>
                <a:cs typeface="Times New Roman"/>
                <a:sym typeface="Times New Roman"/>
              </a:rPr>
              <a:t>Telur</a:t>
            </a:r>
            <a:endParaRPr/>
          </a:p>
        </p:txBody>
      </p:sp>
      <p:sp>
        <p:nvSpPr>
          <p:cNvPr id="388" name="Google Shape;388;p43"/>
          <p:cNvSpPr txBox="1"/>
          <p:nvPr/>
        </p:nvSpPr>
        <p:spPr>
          <a:xfrm>
            <a:off x="2819400" y="2590800"/>
            <a:ext cx="40386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6600"/>
              </a:buClr>
              <a:buSzPts val="2400"/>
              <a:buFont typeface="Times New Roman"/>
              <a:buNone/>
            </a:pPr>
            <a:r>
              <a:rPr b="0" i="0" lang="en-US" sz="2400" u="none">
                <a:solidFill>
                  <a:srgbClr val="FF6600"/>
                </a:solidFill>
                <a:latin typeface="Times New Roman"/>
                <a:ea typeface="Times New Roman"/>
                <a:cs typeface="Times New Roman"/>
                <a:sym typeface="Times New Roman"/>
              </a:rPr>
              <a:t>Telur mengandungi mirasidium</a:t>
            </a:r>
            <a:endParaRPr/>
          </a:p>
        </p:txBody>
      </p:sp>
      <p:sp>
        <p:nvSpPr>
          <p:cNvPr id="389" name="Google Shape;389;p43"/>
          <p:cNvSpPr txBox="1"/>
          <p:nvPr/>
        </p:nvSpPr>
        <p:spPr>
          <a:xfrm>
            <a:off x="7010400" y="2895600"/>
            <a:ext cx="1604962"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6600"/>
              </a:buClr>
              <a:buSzPts val="2400"/>
              <a:buFont typeface="Times New Roman"/>
              <a:buNone/>
            </a:pPr>
            <a:r>
              <a:rPr b="0" i="0" lang="en-US" sz="2400" u="none">
                <a:solidFill>
                  <a:srgbClr val="FF6600"/>
                </a:solidFill>
                <a:latin typeface="Times New Roman"/>
                <a:ea typeface="Times New Roman"/>
                <a:cs typeface="Times New Roman"/>
                <a:sym typeface="Times New Roman"/>
              </a:rPr>
              <a:t>Mirasidium</a:t>
            </a:r>
            <a:endParaRPr/>
          </a:p>
        </p:txBody>
      </p:sp>
      <p:sp>
        <p:nvSpPr>
          <p:cNvPr id="390" name="Google Shape;390;p43"/>
          <p:cNvSpPr txBox="1"/>
          <p:nvPr/>
        </p:nvSpPr>
        <p:spPr>
          <a:xfrm>
            <a:off x="990600" y="5105400"/>
            <a:ext cx="1319212"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6600"/>
              </a:buClr>
              <a:buSzPts val="2400"/>
              <a:buFont typeface="Times New Roman"/>
              <a:buNone/>
            </a:pPr>
            <a:r>
              <a:rPr b="0" i="0" lang="en-US" sz="2400" u="none">
                <a:solidFill>
                  <a:srgbClr val="FF6600"/>
                </a:solidFill>
                <a:latin typeface="Times New Roman"/>
                <a:ea typeface="Times New Roman"/>
                <a:cs typeface="Times New Roman"/>
                <a:sym typeface="Times New Roman"/>
              </a:rPr>
              <a:t>Sporosist</a:t>
            </a:r>
            <a:endParaRPr/>
          </a:p>
        </p:txBody>
      </p:sp>
      <p:sp>
        <p:nvSpPr>
          <p:cNvPr id="391" name="Google Shape;391;p43"/>
          <p:cNvSpPr txBox="1"/>
          <p:nvPr/>
        </p:nvSpPr>
        <p:spPr>
          <a:xfrm>
            <a:off x="762000" y="8382000"/>
            <a:ext cx="893762"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6600"/>
              </a:buClr>
              <a:buSzPts val="2400"/>
              <a:buFont typeface="Times New Roman"/>
              <a:buNone/>
            </a:pPr>
            <a:r>
              <a:rPr b="0" i="0" lang="en-US" sz="2400" u="none">
                <a:solidFill>
                  <a:srgbClr val="FF6600"/>
                </a:solidFill>
                <a:latin typeface="Times New Roman"/>
                <a:ea typeface="Times New Roman"/>
                <a:cs typeface="Times New Roman"/>
                <a:sym typeface="Times New Roman"/>
              </a:rPr>
              <a:t>Redia</a:t>
            </a:r>
            <a:endParaRPr/>
          </a:p>
        </p:txBody>
      </p:sp>
      <p:sp>
        <p:nvSpPr>
          <p:cNvPr id="392" name="Google Shape;392;p43"/>
          <p:cNvSpPr txBox="1"/>
          <p:nvPr/>
        </p:nvSpPr>
        <p:spPr>
          <a:xfrm>
            <a:off x="4038600" y="8305800"/>
            <a:ext cx="1198562"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6600"/>
              </a:buClr>
              <a:buSzPts val="2400"/>
              <a:buFont typeface="Times New Roman"/>
              <a:buNone/>
            </a:pPr>
            <a:r>
              <a:rPr b="0" i="0" lang="en-US" sz="2400" u="none">
                <a:solidFill>
                  <a:srgbClr val="FF6600"/>
                </a:solidFill>
                <a:latin typeface="Times New Roman"/>
                <a:ea typeface="Times New Roman"/>
                <a:cs typeface="Times New Roman"/>
                <a:sym typeface="Times New Roman"/>
              </a:rPr>
              <a:t>Serkaria</a:t>
            </a:r>
            <a:endParaRPr/>
          </a:p>
        </p:txBody>
      </p:sp>
      <p:sp>
        <p:nvSpPr>
          <p:cNvPr id="393" name="Google Shape;393;p43"/>
          <p:cNvSpPr txBox="1"/>
          <p:nvPr/>
        </p:nvSpPr>
        <p:spPr>
          <a:xfrm>
            <a:off x="1905000" y="0"/>
            <a:ext cx="46482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6600"/>
              </a:buClr>
              <a:buSzPts val="1800"/>
              <a:buFont typeface="Times New Roman"/>
              <a:buNone/>
            </a:pPr>
            <a:r>
              <a:rPr b="0" i="0" lang="en-US" sz="1800" u="none">
                <a:solidFill>
                  <a:srgbClr val="FF6600"/>
                </a:solidFill>
                <a:latin typeface="Times New Roman"/>
                <a:ea typeface="Times New Roman"/>
                <a:cs typeface="Times New Roman"/>
                <a:sym typeface="Times New Roman"/>
              </a:rPr>
              <a:t>PERKEMBANGAN HIDUP FASCIOLA</a:t>
            </a:r>
            <a:endParaRPr/>
          </a:p>
          <a:p>
            <a:pPr indent="0" lvl="0" marL="0" marR="0" rtl="0" algn="l">
              <a:lnSpc>
                <a:spcPct val="100000"/>
              </a:lnSpc>
              <a:spcBef>
                <a:spcPts val="0"/>
              </a:spcBef>
              <a:spcAft>
                <a:spcPts val="0"/>
              </a:spcAft>
              <a:buClr>
                <a:srgbClr val="FF6600"/>
              </a:buClr>
              <a:buSzPts val="1800"/>
              <a:buFont typeface="Times New Roman"/>
              <a:buNone/>
            </a:pPr>
            <a:r>
              <a:rPr b="0" i="0" lang="en-US" sz="1800" u="none">
                <a:solidFill>
                  <a:srgbClr val="FF6600"/>
                </a:solidFill>
                <a:latin typeface="Times New Roman"/>
                <a:ea typeface="Times New Roman"/>
                <a:cs typeface="Times New Roman"/>
                <a:sym typeface="Times New Roman"/>
              </a:rPr>
              <a:t>Telur                  Larva              Dewasa</a:t>
            </a:r>
            <a:endParaRPr/>
          </a:p>
        </p:txBody>
      </p:sp>
      <p:sp>
        <p:nvSpPr>
          <p:cNvPr id="394" name="Google Shape;394;p43"/>
          <p:cNvSpPr txBox="1"/>
          <p:nvPr/>
        </p:nvSpPr>
        <p:spPr>
          <a:xfrm>
            <a:off x="3717925" y="5603875"/>
            <a:ext cx="893762"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6600"/>
              </a:buClr>
              <a:buSzPts val="2400"/>
              <a:buFont typeface="Times New Roman"/>
              <a:buNone/>
            </a:pPr>
            <a:r>
              <a:rPr b="0" i="0" lang="en-US" sz="2400" u="none">
                <a:solidFill>
                  <a:srgbClr val="FF6600"/>
                </a:solidFill>
                <a:latin typeface="Times New Roman"/>
                <a:ea typeface="Times New Roman"/>
                <a:cs typeface="Times New Roman"/>
                <a:sym typeface="Times New Roman"/>
              </a:rPr>
              <a:t>Redia</a:t>
            </a:r>
            <a:endParaRPr/>
          </a:p>
        </p:txBody>
      </p:sp>
      <p:sp>
        <p:nvSpPr>
          <p:cNvPr id="395" name="Google Shape;395;p43"/>
          <p:cNvSpPr txBox="1"/>
          <p:nvPr/>
        </p:nvSpPr>
        <p:spPr>
          <a:xfrm>
            <a:off x="7223125" y="5756275"/>
            <a:ext cx="1198562"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6600"/>
              </a:buClr>
              <a:buSzPts val="2400"/>
              <a:buFont typeface="Times New Roman"/>
              <a:buNone/>
            </a:pPr>
            <a:r>
              <a:rPr b="0" i="0" lang="en-US" sz="2400" u="none">
                <a:solidFill>
                  <a:srgbClr val="FF6600"/>
                </a:solidFill>
                <a:latin typeface="Times New Roman"/>
                <a:ea typeface="Times New Roman"/>
                <a:cs typeface="Times New Roman"/>
                <a:sym typeface="Times New Roman"/>
              </a:rPr>
              <a:t>Serkaria</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9" name="Shape 399"/>
        <p:cNvGrpSpPr/>
        <p:nvPr/>
      </p:nvGrpSpPr>
      <p:grpSpPr>
        <a:xfrm>
          <a:off x="0" y="0"/>
          <a:ext cx="0" cy="0"/>
          <a:chOff x="0" y="0"/>
          <a:chExt cx="0" cy="0"/>
        </a:xfrm>
      </p:grpSpPr>
      <p:graphicFrame>
        <p:nvGraphicFramePr>
          <p:cNvPr id="400" name="Google Shape;400;p44"/>
          <p:cNvGraphicFramePr/>
          <p:nvPr/>
        </p:nvGraphicFramePr>
        <p:xfrm>
          <a:off x="0" y="685800"/>
          <a:ext cx="9144000" cy="6172200"/>
        </p:xfrm>
        <a:graphic>
          <a:graphicData uri="http://schemas.openxmlformats.org/presentationml/2006/ole">
            <mc:AlternateContent>
              <mc:Choice Requires="v">
                <p:oleObj r:id="rId4" imgH="6172200" imgW="9144000" progId="Paint.Picture" spid="_x0000_s1">
                  <p:embed/>
                </p:oleObj>
              </mc:Choice>
              <mc:Fallback>
                <p:oleObj r:id="rId5" imgH="6172200" imgW="9144000" progId="Paint.Picture">
                  <p:embed/>
                  <p:pic>
                    <p:nvPicPr>
                      <p:cNvPr id="400" name="Google Shape;400;p44"/>
                      <p:cNvPicPr preferRelativeResize="0"/>
                      <p:nvPr/>
                    </p:nvPicPr>
                    <p:blipFill rotWithShape="1">
                      <a:blip r:embed="rId6">
                        <a:alphaModFix/>
                      </a:blip>
                      <a:srcRect b="0" l="0" r="0" t="0"/>
                      <a:stretch/>
                    </p:blipFill>
                    <p:spPr>
                      <a:xfrm>
                        <a:off x="0" y="685800"/>
                        <a:ext cx="9144000" cy="6172200"/>
                      </a:xfrm>
                      <a:prstGeom prst="rect">
                        <a:avLst/>
                      </a:prstGeom>
                      <a:noFill/>
                      <a:ln>
                        <a:noFill/>
                      </a:ln>
                    </p:spPr>
                  </p:pic>
                </p:oleObj>
              </mc:Fallback>
            </mc:AlternateContent>
          </a:graphicData>
        </a:graphic>
      </p:graphicFrame>
      <p:sp>
        <p:nvSpPr>
          <p:cNvPr id="401" name="Google Shape;401;p44"/>
          <p:cNvSpPr txBox="1"/>
          <p:nvPr/>
        </p:nvSpPr>
        <p:spPr>
          <a:xfrm>
            <a:off x="762000" y="0"/>
            <a:ext cx="4721225"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6600"/>
              </a:buClr>
              <a:buSzPts val="2400"/>
              <a:buFont typeface="Times New Roman"/>
              <a:buNone/>
            </a:pPr>
            <a:r>
              <a:rPr b="0" i="0" lang="en-US" sz="2400" u="none">
                <a:solidFill>
                  <a:srgbClr val="FF6600"/>
                </a:solidFill>
                <a:latin typeface="Times New Roman"/>
                <a:ea typeface="Times New Roman"/>
                <a:cs typeface="Times New Roman"/>
                <a:sym typeface="Times New Roman"/>
              </a:rPr>
              <a:t>EDARAN HIDUP Fasciola  hepatica</a:t>
            </a:r>
            <a:endParaRPr/>
          </a:p>
        </p:txBody>
      </p:sp>
      <p:sp>
        <p:nvSpPr>
          <p:cNvPr id="402" name="Google Shape;402;p44"/>
          <p:cNvSpPr txBox="1"/>
          <p:nvPr/>
        </p:nvSpPr>
        <p:spPr>
          <a:xfrm>
            <a:off x="6019800" y="0"/>
            <a:ext cx="3124200" cy="6397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6600"/>
              </a:buClr>
              <a:buSzPts val="1200"/>
              <a:buFont typeface="Times New Roman"/>
              <a:buNone/>
            </a:pPr>
            <a:r>
              <a:rPr b="0" i="0" lang="en-US" sz="1200" u="none">
                <a:solidFill>
                  <a:srgbClr val="FF6600"/>
                </a:solidFill>
                <a:latin typeface="Times New Roman"/>
                <a:ea typeface="Times New Roman"/>
                <a:cs typeface="Times New Roman"/>
                <a:sym typeface="Times New Roman"/>
              </a:rPr>
              <a:t>Riwayat hidup memerlukan 2 perumah</a:t>
            </a:r>
            <a:endParaRPr/>
          </a:p>
          <a:p>
            <a:pPr indent="0" lvl="0" marL="0" marR="0" rtl="0" algn="l">
              <a:lnSpc>
                <a:spcPct val="100000"/>
              </a:lnSpc>
              <a:spcBef>
                <a:spcPts val="0"/>
              </a:spcBef>
              <a:spcAft>
                <a:spcPts val="0"/>
              </a:spcAft>
              <a:buClr>
                <a:srgbClr val="FF6600"/>
              </a:buClr>
              <a:buSzPts val="1200"/>
              <a:buFont typeface="Times New Roman"/>
              <a:buNone/>
            </a:pPr>
            <a:r>
              <a:rPr b="0" i="0" lang="en-US" sz="1200" u="none">
                <a:solidFill>
                  <a:srgbClr val="FF6600"/>
                </a:solidFill>
                <a:latin typeface="Times New Roman"/>
                <a:ea typeface="Times New Roman"/>
                <a:cs typeface="Times New Roman"/>
                <a:sym typeface="Times New Roman"/>
              </a:rPr>
              <a:t>Perumah1 = ternakan</a:t>
            </a:r>
            <a:endParaRPr/>
          </a:p>
          <a:p>
            <a:pPr indent="0" lvl="0" marL="0" marR="0" rtl="0" algn="l">
              <a:lnSpc>
                <a:spcPct val="100000"/>
              </a:lnSpc>
              <a:spcBef>
                <a:spcPts val="0"/>
              </a:spcBef>
              <a:spcAft>
                <a:spcPts val="0"/>
              </a:spcAft>
              <a:buClr>
                <a:srgbClr val="FF6600"/>
              </a:buClr>
              <a:buSzPts val="1200"/>
              <a:buFont typeface="Times New Roman"/>
              <a:buNone/>
            </a:pPr>
            <a:r>
              <a:rPr b="0" i="0" lang="en-US" sz="1200" u="none">
                <a:solidFill>
                  <a:srgbClr val="FF6600"/>
                </a:solidFill>
                <a:latin typeface="Times New Roman"/>
                <a:ea typeface="Times New Roman"/>
                <a:cs typeface="Times New Roman"/>
                <a:sym typeface="Times New Roman"/>
              </a:rPr>
              <a:t>Perumah 2 =Siput air (Lymnaea rubiginosa</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6" name="Shape 406"/>
        <p:cNvGrpSpPr/>
        <p:nvPr/>
      </p:nvGrpSpPr>
      <p:grpSpPr>
        <a:xfrm>
          <a:off x="0" y="0"/>
          <a:ext cx="0" cy="0"/>
          <a:chOff x="0" y="0"/>
          <a:chExt cx="0" cy="0"/>
        </a:xfrm>
      </p:grpSpPr>
      <p:graphicFrame>
        <p:nvGraphicFramePr>
          <p:cNvPr id="407" name="Google Shape;407;p45"/>
          <p:cNvGraphicFramePr/>
          <p:nvPr/>
        </p:nvGraphicFramePr>
        <p:xfrm>
          <a:off x="0" y="609600"/>
          <a:ext cx="9144000" cy="6248400"/>
        </p:xfrm>
        <a:graphic>
          <a:graphicData uri="http://schemas.openxmlformats.org/presentationml/2006/ole">
            <mc:AlternateContent>
              <mc:Choice Requires="v">
                <p:oleObj r:id="rId4" imgH="6248400" imgW="9144000" progId="Paint.Picture" spid="_x0000_s1">
                  <p:embed/>
                </p:oleObj>
              </mc:Choice>
              <mc:Fallback>
                <p:oleObj r:id="rId5" imgH="6248400" imgW="9144000" progId="Paint.Picture">
                  <p:embed/>
                  <p:pic>
                    <p:nvPicPr>
                      <p:cNvPr id="407" name="Google Shape;407;p45"/>
                      <p:cNvPicPr preferRelativeResize="0"/>
                      <p:nvPr/>
                    </p:nvPicPr>
                    <p:blipFill rotWithShape="1">
                      <a:blip r:embed="rId6">
                        <a:alphaModFix/>
                      </a:blip>
                      <a:srcRect b="0" l="0" r="0" t="0"/>
                      <a:stretch/>
                    </p:blipFill>
                    <p:spPr>
                      <a:xfrm>
                        <a:off x="0" y="609600"/>
                        <a:ext cx="9144000" cy="6248400"/>
                      </a:xfrm>
                      <a:prstGeom prst="rect">
                        <a:avLst/>
                      </a:prstGeom>
                      <a:noFill/>
                      <a:ln>
                        <a:noFill/>
                      </a:ln>
                    </p:spPr>
                  </p:pic>
                </p:oleObj>
              </mc:Fallback>
            </mc:AlternateContent>
          </a:graphicData>
        </a:graphic>
      </p:graphicFrame>
      <p:sp>
        <p:nvSpPr>
          <p:cNvPr id="408" name="Google Shape;408;p45"/>
          <p:cNvSpPr txBox="1"/>
          <p:nvPr/>
        </p:nvSpPr>
        <p:spPr>
          <a:xfrm>
            <a:off x="1600200" y="0"/>
            <a:ext cx="5540375"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6600"/>
              </a:buClr>
              <a:buSzPts val="2400"/>
              <a:buFont typeface="Times New Roman"/>
              <a:buNone/>
            </a:pPr>
            <a:r>
              <a:rPr b="0" i="0" lang="en-US" sz="2400" u="none">
                <a:solidFill>
                  <a:srgbClr val="FF6600"/>
                </a:solidFill>
                <a:latin typeface="Times New Roman"/>
                <a:ea typeface="Times New Roman"/>
                <a:cs typeface="Times New Roman"/>
                <a:sym typeface="Times New Roman"/>
              </a:rPr>
              <a:t>EDARAN HIDUP Eurytrema pancreaticum</a:t>
            </a:r>
            <a:endParaRPr/>
          </a:p>
        </p:txBody>
      </p:sp>
      <p:sp>
        <p:nvSpPr>
          <p:cNvPr id="409" name="Google Shape;409;p45"/>
          <p:cNvSpPr txBox="1"/>
          <p:nvPr/>
        </p:nvSpPr>
        <p:spPr>
          <a:xfrm>
            <a:off x="7772400" y="1752600"/>
            <a:ext cx="568325" cy="304800"/>
          </a:xfrm>
          <a:prstGeom prst="rect">
            <a:avLst/>
          </a:prstGeom>
          <a:solidFill>
            <a:srgbClr val="FF6600"/>
          </a:solidFill>
          <a:ln>
            <a:noFill/>
          </a:ln>
          <a:effectLst>
            <a:outerShdw blurRad="63500" dir="13500000" dist="107763">
              <a:schemeClr val="lt2"/>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Times New Roman"/>
              <a:buNone/>
            </a:pPr>
            <a:r>
              <a:rPr b="0" i="0" lang="en-US" sz="1400" u="none">
                <a:solidFill>
                  <a:schemeClr val="lt1"/>
                </a:solidFill>
                <a:latin typeface="Times New Roman"/>
                <a:ea typeface="Times New Roman"/>
                <a:cs typeface="Times New Roman"/>
                <a:sym typeface="Times New Roman"/>
              </a:rPr>
              <a:t>Telur</a:t>
            </a:r>
            <a:endParaRPr/>
          </a:p>
        </p:txBody>
      </p:sp>
      <p:sp>
        <p:nvSpPr>
          <p:cNvPr id="410" name="Google Shape;410;p45"/>
          <p:cNvSpPr txBox="1"/>
          <p:nvPr/>
        </p:nvSpPr>
        <p:spPr>
          <a:xfrm>
            <a:off x="4708525" y="2525712"/>
            <a:ext cx="600075" cy="304800"/>
          </a:xfrm>
          <a:prstGeom prst="rect">
            <a:avLst/>
          </a:prstGeom>
          <a:solidFill>
            <a:srgbClr val="FF6600"/>
          </a:solidFill>
          <a:ln>
            <a:noFill/>
          </a:ln>
          <a:effectLst>
            <a:outerShdw blurRad="63500" dir="13500000" dist="107763">
              <a:schemeClr val="lt2"/>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Times New Roman"/>
              <a:buNone/>
            </a:pPr>
            <a:r>
              <a:rPr b="0" i="0" lang="en-US" sz="1400" u="none">
                <a:solidFill>
                  <a:schemeClr val="lt1"/>
                </a:solidFill>
                <a:latin typeface="Times New Roman"/>
                <a:ea typeface="Times New Roman"/>
                <a:cs typeface="Times New Roman"/>
                <a:sym typeface="Times New Roman"/>
              </a:rPr>
              <a:t>Redia</a:t>
            </a:r>
            <a:endParaRPr/>
          </a:p>
        </p:txBody>
      </p:sp>
      <p:sp>
        <p:nvSpPr>
          <p:cNvPr id="411" name="Google Shape;411;p45"/>
          <p:cNvSpPr txBox="1"/>
          <p:nvPr/>
        </p:nvSpPr>
        <p:spPr>
          <a:xfrm>
            <a:off x="8150225" y="4572000"/>
            <a:ext cx="993775" cy="304800"/>
          </a:xfrm>
          <a:prstGeom prst="rect">
            <a:avLst/>
          </a:prstGeom>
          <a:solidFill>
            <a:srgbClr val="FF6600"/>
          </a:solidFill>
          <a:ln>
            <a:noFill/>
          </a:ln>
          <a:effectLst>
            <a:outerShdw blurRad="63500" dir="13500000" dist="107763">
              <a:schemeClr val="lt2"/>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Times New Roman"/>
              <a:buNone/>
            </a:pPr>
            <a:r>
              <a:rPr b="0" i="0" lang="en-US" sz="1400" u="none">
                <a:solidFill>
                  <a:schemeClr val="lt1"/>
                </a:solidFill>
                <a:latin typeface="Times New Roman"/>
                <a:ea typeface="Times New Roman"/>
                <a:cs typeface="Times New Roman"/>
                <a:sym typeface="Times New Roman"/>
              </a:rPr>
              <a:t>mirasidium</a:t>
            </a:r>
            <a:endParaRPr/>
          </a:p>
        </p:txBody>
      </p:sp>
      <p:sp>
        <p:nvSpPr>
          <p:cNvPr id="412" name="Google Shape;412;p45"/>
          <p:cNvSpPr txBox="1"/>
          <p:nvPr/>
        </p:nvSpPr>
        <p:spPr>
          <a:xfrm>
            <a:off x="2209800" y="4191000"/>
            <a:ext cx="817562" cy="304800"/>
          </a:xfrm>
          <a:prstGeom prst="rect">
            <a:avLst/>
          </a:prstGeom>
          <a:solidFill>
            <a:srgbClr val="FF6600"/>
          </a:solidFill>
          <a:ln>
            <a:noFill/>
          </a:ln>
          <a:effectLst>
            <a:outerShdw blurRad="63500" dir="13500000" dist="107763">
              <a:schemeClr val="lt2"/>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Times New Roman"/>
              <a:buNone/>
            </a:pPr>
            <a:r>
              <a:rPr b="0" i="0" lang="en-US" sz="1400" u="none">
                <a:solidFill>
                  <a:schemeClr val="lt1"/>
                </a:solidFill>
                <a:latin typeface="Times New Roman"/>
                <a:ea typeface="Times New Roman"/>
                <a:cs typeface="Times New Roman"/>
                <a:sym typeface="Times New Roman"/>
              </a:rPr>
              <a:t>Belalang</a:t>
            </a:r>
            <a:endParaRPr/>
          </a:p>
        </p:txBody>
      </p:sp>
      <p:sp>
        <p:nvSpPr>
          <p:cNvPr id="413" name="Google Shape;413;p45"/>
          <p:cNvSpPr txBox="1"/>
          <p:nvPr/>
        </p:nvSpPr>
        <p:spPr>
          <a:xfrm>
            <a:off x="3810000" y="5410200"/>
            <a:ext cx="1293812" cy="304800"/>
          </a:xfrm>
          <a:prstGeom prst="rect">
            <a:avLst/>
          </a:prstGeom>
          <a:solidFill>
            <a:srgbClr val="FF6600"/>
          </a:solidFill>
          <a:ln>
            <a:noFill/>
          </a:ln>
          <a:effectLst>
            <a:outerShdw blurRad="63500" dir="13500000" dist="107763">
              <a:schemeClr val="lt2"/>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Times New Roman"/>
              <a:buNone/>
            </a:pPr>
            <a:r>
              <a:rPr b="0" i="0" lang="en-US" sz="1400" u="none">
                <a:solidFill>
                  <a:schemeClr val="lt1"/>
                </a:solidFill>
                <a:latin typeface="Times New Roman"/>
                <a:ea typeface="Times New Roman"/>
                <a:cs typeface="Times New Roman"/>
                <a:sym typeface="Times New Roman"/>
              </a:rPr>
              <a:t>Siput tanah</a:t>
            </a:r>
            <a:endParaRPr/>
          </a:p>
        </p:txBody>
      </p:sp>
      <p:sp>
        <p:nvSpPr>
          <p:cNvPr id="414" name="Google Shape;414;p45"/>
          <p:cNvSpPr txBox="1"/>
          <p:nvPr/>
        </p:nvSpPr>
        <p:spPr>
          <a:xfrm>
            <a:off x="2651125" y="5726112"/>
            <a:ext cx="1158875" cy="304800"/>
          </a:xfrm>
          <a:prstGeom prst="rect">
            <a:avLst/>
          </a:prstGeom>
          <a:solidFill>
            <a:srgbClr val="FF6600"/>
          </a:solidFill>
          <a:ln>
            <a:noFill/>
          </a:ln>
          <a:effectLst>
            <a:outerShdw blurRad="63500" dir="13500000" dist="107763">
              <a:schemeClr val="lt2"/>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Times New Roman"/>
              <a:buNone/>
            </a:pPr>
            <a:r>
              <a:rPr b="0" i="0" lang="en-US" sz="1400" u="none">
                <a:solidFill>
                  <a:schemeClr val="lt1"/>
                </a:solidFill>
                <a:latin typeface="Times New Roman"/>
                <a:ea typeface="Times New Roman"/>
                <a:cs typeface="Times New Roman"/>
                <a:sym typeface="Times New Roman"/>
              </a:rPr>
              <a:t>sekaria</a:t>
            </a:r>
            <a:endParaRPr/>
          </a:p>
        </p:txBody>
      </p:sp>
      <p:sp>
        <p:nvSpPr>
          <p:cNvPr id="415" name="Google Shape;415;p45"/>
          <p:cNvSpPr txBox="1"/>
          <p:nvPr/>
        </p:nvSpPr>
        <p:spPr>
          <a:xfrm>
            <a:off x="2879725" y="6107112"/>
            <a:ext cx="4892675" cy="517525"/>
          </a:xfrm>
          <a:prstGeom prst="rect">
            <a:avLst/>
          </a:prstGeom>
          <a:solidFill>
            <a:srgbClr val="FF6600"/>
          </a:solidFill>
          <a:ln>
            <a:noFill/>
          </a:ln>
          <a:effectLst>
            <a:outerShdw blurRad="63500" dir="13500000" dist="107763">
              <a:schemeClr val="lt2"/>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Times New Roman"/>
              <a:buNone/>
            </a:pPr>
            <a:r>
              <a:rPr b="0" i="0" lang="en-US" sz="1400" u="none">
                <a:solidFill>
                  <a:schemeClr val="lt1"/>
                </a:solidFill>
                <a:latin typeface="Times New Roman"/>
                <a:ea typeface="Times New Roman"/>
                <a:cs typeface="Times New Roman"/>
                <a:sym typeface="Times New Roman"/>
              </a:rPr>
              <a:t>Perumah akhir : ternakan</a:t>
            </a:r>
            <a:endParaRPr/>
          </a:p>
          <a:p>
            <a:pPr indent="0" lvl="0" marL="0" marR="0" rtl="0" algn="l">
              <a:lnSpc>
                <a:spcPct val="100000"/>
              </a:lnSpc>
              <a:spcBef>
                <a:spcPts val="0"/>
              </a:spcBef>
              <a:spcAft>
                <a:spcPts val="0"/>
              </a:spcAft>
              <a:buClr>
                <a:schemeClr val="lt1"/>
              </a:buClr>
              <a:buSzPts val="1400"/>
              <a:buFont typeface="Times New Roman"/>
              <a:buNone/>
            </a:pPr>
            <a:r>
              <a:rPr b="0" i="0" lang="en-US" sz="1400" u="none">
                <a:solidFill>
                  <a:schemeClr val="lt1"/>
                </a:solidFill>
                <a:latin typeface="Times New Roman"/>
                <a:ea typeface="Times New Roman"/>
                <a:cs typeface="Times New Roman"/>
                <a:sym typeface="Times New Roman"/>
              </a:rPr>
              <a:t>Perumah perantaraan : siput tanah , belalang</a:t>
            </a:r>
            <a:endParaRPr/>
          </a:p>
        </p:txBody>
      </p:sp>
      <p:sp>
        <p:nvSpPr>
          <p:cNvPr id="416" name="Google Shape;416;p45"/>
          <p:cNvSpPr txBox="1"/>
          <p:nvPr/>
        </p:nvSpPr>
        <p:spPr>
          <a:xfrm>
            <a:off x="7991475" y="2590800"/>
            <a:ext cx="1152525" cy="730250"/>
          </a:xfrm>
          <a:prstGeom prst="rect">
            <a:avLst/>
          </a:prstGeom>
          <a:solidFill>
            <a:srgbClr val="FF6600"/>
          </a:solidFill>
          <a:ln>
            <a:noFill/>
          </a:ln>
          <a:effectLst>
            <a:outerShdw blurRad="63500" dir="13500000" dist="107763">
              <a:schemeClr val="lt2"/>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Times New Roman"/>
              <a:buNone/>
            </a:pPr>
            <a:r>
              <a:rPr b="0" i="0" lang="en-US" sz="1400" u="none">
                <a:solidFill>
                  <a:schemeClr val="lt1"/>
                </a:solidFill>
                <a:latin typeface="Times New Roman"/>
                <a:ea typeface="Times New Roman"/>
                <a:cs typeface="Times New Roman"/>
                <a:sym typeface="Times New Roman"/>
              </a:rPr>
              <a:t>Telur yang</a:t>
            </a:r>
            <a:endParaRPr/>
          </a:p>
          <a:p>
            <a:pPr indent="0" lvl="0" marL="0" marR="0" rtl="0" algn="l">
              <a:lnSpc>
                <a:spcPct val="100000"/>
              </a:lnSpc>
              <a:spcBef>
                <a:spcPts val="0"/>
              </a:spcBef>
              <a:spcAft>
                <a:spcPts val="0"/>
              </a:spcAft>
              <a:buClr>
                <a:schemeClr val="lt1"/>
              </a:buClr>
              <a:buSzPts val="1400"/>
              <a:buFont typeface="Times New Roman"/>
              <a:buNone/>
            </a:pPr>
            <a:r>
              <a:rPr b="0" i="0" lang="en-US" sz="1400" u="none">
                <a:solidFill>
                  <a:schemeClr val="lt1"/>
                </a:solidFill>
                <a:latin typeface="Times New Roman"/>
                <a:ea typeface="Times New Roman"/>
                <a:cs typeface="Times New Roman"/>
                <a:sym typeface="Times New Roman"/>
              </a:rPr>
              <a:t>mengandungi</a:t>
            </a:r>
            <a:endParaRPr/>
          </a:p>
          <a:p>
            <a:pPr indent="0" lvl="0" marL="0" marR="0" rtl="0" algn="l">
              <a:lnSpc>
                <a:spcPct val="100000"/>
              </a:lnSpc>
              <a:spcBef>
                <a:spcPts val="0"/>
              </a:spcBef>
              <a:spcAft>
                <a:spcPts val="0"/>
              </a:spcAft>
              <a:buClr>
                <a:schemeClr val="lt1"/>
              </a:buClr>
              <a:buSzPts val="1400"/>
              <a:buFont typeface="Times New Roman"/>
              <a:buNone/>
            </a:pPr>
            <a:r>
              <a:rPr b="0" i="0" lang="en-US" sz="1400" u="none">
                <a:solidFill>
                  <a:schemeClr val="lt1"/>
                </a:solidFill>
                <a:latin typeface="Times New Roman"/>
                <a:ea typeface="Times New Roman"/>
                <a:cs typeface="Times New Roman"/>
                <a:sym typeface="Times New Roman"/>
              </a:rPr>
              <a:t>mirasidium</a:t>
            </a:r>
            <a:endParaRPr/>
          </a:p>
        </p:txBody>
      </p:sp>
      <p:sp>
        <p:nvSpPr>
          <p:cNvPr id="417" name="Google Shape;417;p45"/>
          <p:cNvSpPr txBox="1"/>
          <p:nvPr/>
        </p:nvSpPr>
        <p:spPr>
          <a:xfrm>
            <a:off x="6096000" y="4114800"/>
            <a:ext cx="817562" cy="304800"/>
          </a:xfrm>
          <a:prstGeom prst="rect">
            <a:avLst/>
          </a:prstGeom>
          <a:solidFill>
            <a:srgbClr val="FF6600"/>
          </a:solidFill>
          <a:ln>
            <a:noFill/>
          </a:ln>
          <a:effectLst>
            <a:outerShdw blurRad="63500" dir="13500000" dist="107763">
              <a:schemeClr val="lt2"/>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Times New Roman"/>
              <a:buNone/>
            </a:pPr>
            <a:r>
              <a:rPr b="0" i="0" lang="en-US" sz="1400" u="none">
                <a:solidFill>
                  <a:schemeClr val="lt1"/>
                </a:solidFill>
                <a:latin typeface="Times New Roman"/>
                <a:ea typeface="Times New Roman"/>
                <a:cs typeface="Times New Roman"/>
                <a:sym typeface="Times New Roman"/>
              </a:rPr>
              <a:t>sporosist</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1" name="Shape 421"/>
        <p:cNvGrpSpPr/>
        <p:nvPr/>
      </p:nvGrpSpPr>
      <p:grpSpPr>
        <a:xfrm>
          <a:off x="0" y="0"/>
          <a:ext cx="0" cy="0"/>
          <a:chOff x="0" y="0"/>
          <a:chExt cx="0" cy="0"/>
        </a:xfrm>
      </p:grpSpPr>
      <p:sp>
        <p:nvSpPr>
          <p:cNvPr id="422" name="Google Shape;422;p46"/>
          <p:cNvSpPr txBox="1"/>
          <p:nvPr>
            <p:ph type="title"/>
          </p:nvPr>
        </p:nvSpPr>
        <p:spPr>
          <a:xfrm>
            <a:off x="685800" y="381000"/>
            <a:ext cx="7772400" cy="5334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3200"/>
              <a:buFont typeface="Times New Roman"/>
              <a:buNone/>
            </a:pPr>
            <a:r>
              <a:rPr b="0" i="1" lang="en-US" sz="3200" u="none">
                <a:solidFill>
                  <a:schemeClr val="dk2"/>
                </a:solidFill>
                <a:latin typeface="Times New Roman"/>
                <a:ea typeface="Times New Roman"/>
                <a:cs typeface="Times New Roman"/>
                <a:sym typeface="Times New Roman"/>
              </a:rPr>
              <a:t>RIWAYAT HIDUP FASCIOLA (FLUK HATI)</a:t>
            </a:r>
            <a:endParaRPr/>
          </a:p>
        </p:txBody>
      </p:sp>
      <p:sp>
        <p:nvSpPr>
          <p:cNvPr id="423" name="Google Shape;423;p46"/>
          <p:cNvSpPr txBox="1"/>
          <p:nvPr>
            <p:ph idx="1" type="body"/>
          </p:nvPr>
        </p:nvSpPr>
        <p:spPr>
          <a:xfrm>
            <a:off x="381000" y="1066800"/>
            <a:ext cx="8534400" cy="5410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Telur fluk hati keluar melalui najis perumah.</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Telur bertukar menjadi mirasidium. Mirasidium berbentuk kon dan terdiri dari sel - sel bersilia.</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Larva mirasidium menetas daripada bahagian hujung cengkerang.</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Larva mirasidium berenang di dalam air dan mendapatkan siput air (Lymnaea rubiginosa)</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7" name="Shape 427"/>
        <p:cNvGrpSpPr/>
        <p:nvPr/>
      </p:nvGrpSpPr>
      <p:grpSpPr>
        <a:xfrm>
          <a:off x="0" y="0"/>
          <a:ext cx="0" cy="0"/>
          <a:chOff x="0" y="0"/>
          <a:chExt cx="0" cy="0"/>
        </a:xfrm>
      </p:grpSpPr>
      <p:sp>
        <p:nvSpPr>
          <p:cNvPr id="428" name="Google Shape;428;p47"/>
          <p:cNvSpPr txBox="1"/>
          <p:nvPr>
            <p:ph type="title"/>
          </p:nvPr>
        </p:nvSpPr>
        <p:spPr>
          <a:xfrm>
            <a:off x="685800" y="0"/>
            <a:ext cx="7772400" cy="7620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3200"/>
              <a:buFont typeface="Times New Roman"/>
              <a:buNone/>
            </a:pPr>
            <a:r>
              <a:rPr b="0" i="1" lang="en-US" sz="3200" u="none">
                <a:solidFill>
                  <a:schemeClr val="dk2"/>
                </a:solidFill>
                <a:latin typeface="Times New Roman"/>
                <a:ea typeface="Times New Roman"/>
                <a:cs typeface="Times New Roman"/>
                <a:sym typeface="Times New Roman"/>
              </a:rPr>
              <a:t>RIWAYAT HIDUP FASCIOLA (FLUK HATI)</a:t>
            </a:r>
            <a:r>
              <a:rPr b="0" i="1" lang="en-US" sz="4400" u="none">
                <a:solidFill>
                  <a:schemeClr val="dk2"/>
                </a:solidFill>
                <a:latin typeface="Times New Roman"/>
                <a:ea typeface="Times New Roman"/>
                <a:cs typeface="Times New Roman"/>
                <a:sym typeface="Times New Roman"/>
              </a:rPr>
              <a:t>      </a:t>
            </a:r>
            <a:endParaRPr/>
          </a:p>
        </p:txBody>
      </p:sp>
      <p:sp>
        <p:nvSpPr>
          <p:cNvPr id="429" name="Google Shape;429;p47"/>
          <p:cNvSpPr txBox="1"/>
          <p:nvPr>
            <p:ph idx="1" type="body"/>
          </p:nvPr>
        </p:nvSpPr>
        <p:spPr>
          <a:xfrm>
            <a:off x="0" y="1066800"/>
            <a:ext cx="8839200" cy="5410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Larva menggorek melalui kulit siput.</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Dalam tisu siput silia hilang dan menjadi sporosist</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Sporosist ialah pundi tertutup,ringkas &amp; tidak bergerak &amp; mengandungi larva redia.</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Larva redia akan keluar apabila pundi pecah.</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3" name="Shape 433"/>
        <p:cNvGrpSpPr/>
        <p:nvPr/>
      </p:nvGrpSpPr>
      <p:grpSpPr>
        <a:xfrm>
          <a:off x="0" y="0"/>
          <a:ext cx="0" cy="0"/>
          <a:chOff x="0" y="0"/>
          <a:chExt cx="0" cy="0"/>
        </a:xfrm>
      </p:grpSpPr>
      <p:sp>
        <p:nvSpPr>
          <p:cNvPr id="434" name="Google Shape;434;p48"/>
          <p:cNvSpPr txBox="1"/>
          <p:nvPr>
            <p:ph type="title"/>
          </p:nvPr>
        </p:nvSpPr>
        <p:spPr>
          <a:xfrm>
            <a:off x="685800" y="381000"/>
            <a:ext cx="7772400" cy="6096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3200"/>
              <a:buFont typeface="Times New Roman"/>
              <a:buNone/>
            </a:pPr>
            <a:r>
              <a:rPr b="0" i="1" lang="en-US" sz="3200" u="none">
                <a:solidFill>
                  <a:schemeClr val="dk2"/>
                </a:solidFill>
                <a:latin typeface="Times New Roman"/>
                <a:ea typeface="Times New Roman"/>
                <a:cs typeface="Times New Roman"/>
                <a:sym typeface="Times New Roman"/>
              </a:rPr>
              <a:t>RIWAYAT HIDUP FASCIOLA (FLUK HATI)</a:t>
            </a:r>
            <a:endParaRPr/>
          </a:p>
        </p:txBody>
      </p:sp>
      <p:sp>
        <p:nvSpPr>
          <p:cNvPr id="435" name="Google Shape;435;p48"/>
          <p:cNvSpPr txBox="1"/>
          <p:nvPr>
            <p:ph idx="1" type="body"/>
          </p:nvPr>
        </p:nvSpPr>
        <p:spPr>
          <a:xfrm>
            <a:off x="304800" y="1371600"/>
            <a:ext cx="8610600" cy="4800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Redia akan membesar dalam gelan penghadaman siput &amp; menjadi larva terakhir iaitu serkaria.</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Serkaria mempunyai badan bulat, ekor menirus, pelekap mulut &amp; pelekap pendadaan (ventral).</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Serkaria keluar dari badan siput dan berenang.</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9" name="Shape 439"/>
        <p:cNvGrpSpPr/>
        <p:nvPr/>
      </p:nvGrpSpPr>
      <p:grpSpPr>
        <a:xfrm>
          <a:off x="0" y="0"/>
          <a:ext cx="0" cy="0"/>
          <a:chOff x="0" y="0"/>
          <a:chExt cx="0" cy="0"/>
        </a:xfrm>
      </p:grpSpPr>
      <p:sp>
        <p:nvSpPr>
          <p:cNvPr id="440" name="Google Shape;440;p49"/>
          <p:cNvSpPr txBox="1"/>
          <p:nvPr>
            <p:ph type="title"/>
          </p:nvPr>
        </p:nvSpPr>
        <p:spPr>
          <a:xfrm>
            <a:off x="685800" y="381000"/>
            <a:ext cx="7772400" cy="6096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3200"/>
              <a:buFont typeface="Times New Roman"/>
              <a:buNone/>
            </a:pPr>
            <a:r>
              <a:rPr b="0" i="1" lang="en-US" sz="3200" u="none">
                <a:solidFill>
                  <a:schemeClr val="dk2"/>
                </a:solidFill>
                <a:latin typeface="Times New Roman"/>
                <a:ea typeface="Times New Roman"/>
                <a:cs typeface="Times New Roman"/>
                <a:sym typeface="Times New Roman"/>
              </a:rPr>
              <a:t>RIWAYAT HIDUP FASCIOLA(FLUK HATI)</a:t>
            </a:r>
            <a:endParaRPr/>
          </a:p>
        </p:txBody>
      </p:sp>
      <p:sp>
        <p:nvSpPr>
          <p:cNvPr id="441" name="Google Shape;441;p49"/>
          <p:cNvSpPr txBox="1"/>
          <p:nvPr>
            <p:ph idx="1" type="body"/>
          </p:nvPr>
        </p:nvSpPr>
        <p:spPr>
          <a:xfrm>
            <a:off x="304800" y="1371600"/>
            <a:ext cx="8458200" cy="5486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Menjangkiti ternakan apabila terminum air yang di cemari serkaria.</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Dalam cuaca kering serkaria menjadi sist &amp; di panggil metaserkaria.</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Apabila sist di makan oleh ternakan ia di bebaskan dalam perut &amp; menggorek dinding hati              kehempedu dan menjadi dewasa.</a:t>
            </a:r>
            <a:endParaRPr/>
          </a:p>
        </p:txBody>
      </p:sp>
      <p:cxnSp>
        <p:nvCxnSpPr>
          <p:cNvPr id="442" name="Google Shape;442;p49"/>
          <p:cNvCxnSpPr/>
          <p:nvPr/>
        </p:nvCxnSpPr>
        <p:spPr>
          <a:xfrm>
            <a:off x="1524000" y="6019800"/>
            <a:ext cx="1066800" cy="0"/>
          </a:xfrm>
          <a:prstGeom prst="straightConnector1">
            <a:avLst/>
          </a:prstGeom>
          <a:noFill/>
          <a:ln cap="flat" cmpd="sng" w="12700">
            <a:solidFill>
              <a:schemeClr val="dk1"/>
            </a:solidFill>
            <a:prstDash val="solid"/>
            <a:miter lim="800000"/>
            <a:headEnd len="med" w="med" type="none"/>
            <a:tailEnd len="sm" w="sm"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5"/>
          <p:cNvSpPr txBox="1"/>
          <p:nvPr>
            <p:ph type="ctrTitle"/>
          </p:nvPr>
        </p:nvSpPr>
        <p:spPr>
          <a:xfrm>
            <a:off x="685800" y="1447800"/>
            <a:ext cx="3810000" cy="11430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4000"/>
              <a:buFont typeface="Times New Roman"/>
              <a:buNone/>
            </a:pPr>
            <a:r>
              <a:rPr b="0" i="1" lang="en-US" sz="4000" u="none">
                <a:solidFill>
                  <a:schemeClr val="dk2"/>
                </a:solidFill>
                <a:latin typeface="Times New Roman"/>
                <a:ea typeface="Times New Roman"/>
                <a:cs typeface="Times New Roman"/>
                <a:sym typeface="Times New Roman"/>
              </a:rPr>
              <a:t>ENDOPARASIT</a:t>
            </a:r>
            <a:endParaRPr/>
          </a:p>
        </p:txBody>
      </p:sp>
      <p:sp>
        <p:nvSpPr>
          <p:cNvPr id="66" name="Google Shape;66;p5"/>
          <p:cNvSpPr txBox="1"/>
          <p:nvPr>
            <p:ph idx="1" type="subTitle"/>
          </p:nvPr>
        </p:nvSpPr>
        <p:spPr>
          <a:xfrm>
            <a:off x="1371600" y="3352800"/>
            <a:ext cx="7543800" cy="2971800"/>
          </a:xfrm>
          <a:prstGeom prst="rect">
            <a:avLst/>
          </a:prstGeom>
          <a:noFill/>
          <a:ln>
            <a:noFill/>
          </a:ln>
        </p:spPr>
        <p:txBody>
          <a:bodyPr anchorCtr="0" anchor="t" bIns="46025" lIns="92075" spcFirstLastPara="1" rIns="92075" wrap="square" tIns="46025">
            <a:noAutofit/>
          </a:bodyPr>
          <a:lstStyle/>
          <a:p>
            <a:pPr indent="0" lvl="0" marL="0" rtl="0" algn="ctr">
              <a:lnSpc>
                <a:spcPct val="100000"/>
              </a:lnSpc>
              <a:spcBef>
                <a:spcPts val="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Parasit yang hidup di dalam badan perumah</a:t>
            </a:r>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3 Kelas utama :</a:t>
            </a:r>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A. Nematod</a:t>
            </a:r>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B.Trematod</a:t>
            </a:r>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C. Cestoda</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6" name="Shape 446"/>
        <p:cNvGrpSpPr/>
        <p:nvPr/>
      </p:nvGrpSpPr>
      <p:grpSpPr>
        <a:xfrm>
          <a:off x="0" y="0"/>
          <a:ext cx="0" cy="0"/>
          <a:chOff x="0" y="0"/>
          <a:chExt cx="0" cy="0"/>
        </a:xfrm>
      </p:grpSpPr>
      <p:sp>
        <p:nvSpPr>
          <p:cNvPr id="447" name="Google Shape;447;p50"/>
          <p:cNvSpPr txBox="1"/>
          <p:nvPr>
            <p:ph type="ctrTitle"/>
          </p:nvPr>
        </p:nvSpPr>
        <p:spPr>
          <a:xfrm>
            <a:off x="2362200" y="0"/>
            <a:ext cx="4800600" cy="8382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4400"/>
              <a:buFont typeface="Times New Roman"/>
              <a:buNone/>
            </a:pPr>
            <a:r>
              <a:rPr b="0" i="1" lang="en-US" sz="4400" u="none">
                <a:solidFill>
                  <a:schemeClr val="dk2"/>
                </a:solidFill>
                <a:latin typeface="Times New Roman"/>
                <a:ea typeface="Times New Roman"/>
                <a:cs typeface="Times New Roman"/>
                <a:sym typeface="Times New Roman"/>
              </a:rPr>
              <a:t>TANDA KLINIKAL</a:t>
            </a:r>
            <a:endParaRPr/>
          </a:p>
        </p:txBody>
      </p:sp>
      <p:sp>
        <p:nvSpPr>
          <p:cNvPr id="448" name="Google Shape;448;p50"/>
          <p:cNvSpPr txBox="1"/>
          <p:nvPr>
            <p:ph idx="1" type="subTitle"/>
          </p:nvPr>
        </p:nvSpPr>
        <p:spPr>
          <a:xfrm>
            <a:off x="685800" y="1103746"/>
            <a:ext cx="8153400" cy="5105400"/>
          </a:xfrm>
          <a:prstGeom prst="rect">
            <a:avLst/>
          </a:prstGeom>
          <a:noFill/>
          <a:ln>
            <a:noFill/>
          </a:ln>
        </p:spPr>
        <p:txBody>
          <a:bodyPr anchorCtr="0" anchor="t" bIns="46025" lIns="92075" spcFirstLastPara="1" rIns="92075" wrap="square" tIns="46025">
            <a:noAutofit/>
          </a:bodyPr>
          <a:lstStyle/>
          <a:p>
            <a:pPr indent="0" lvl="0" marL="0" rtl="0" algn="ctr">
              <a:lnSpc>
                <a:spcPct val="100000"/>
              </a:lnSpc>
              <a:spcBef>
                <a:spcPts val="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Ternakan yang di jangkiti didapati kurus , lemah dan tidak bermaya terutama anak lembu.</a:t>
            </a:r>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KRONIK</a:t>
            </a:r>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Hati menjadi keras(fibrotic)pundi hempedu membesar dan menjadi karang.</a:t>
            </a:r>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POST MORTEM</a:t>
            </a:r>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Didapati hati membesar, warna hati pucat, terdapat darah beku pada laluan penembusan fluke.</a:t>
            </a:r>
            <a:endParaRPr/>
          </a:p>
        </p:txBody>
      </p:sp>
      <p:cxnSp>
        <p:nvCxnSpPr>
          <p:cNvPr id="449" name="Google Shape;449;p50"/>
          <p:cNvCxnSpPr/>
          <p:nvPr/>
        </p:nvCxnSpPr>
        <p:spPr>
          <a:xfrm rot="10800000">
            <a:off x="3733800" y="2667000"/>
            <a:ext cx="1447800" cy="0"/>
          </a:xfrm>
          <a:prstGeom prst="straightConnector1">
            <a:avLst/>
          </a:prstGeom>
          <a:noFill/>
          <a:ln cap="flat" cmpd="sng" w="12700">
            <a:solidFill>
              <a:schemeClr val="dk1"/>
            </a:solidFill>
            <a:prstDash val="solid"/>
            <a:miter lim="800000"/>
            <a:headEnd len="med" w="med" type="none"/>
            <a:tailEnd len="med" w="med" type="none"/>
          </a:ln>
        </p:spPr>
      </p:cxnSp>
      <p:cxnSp>
        <p:nvCxnSpPr>
          <p:cNvPr id="450" name="Google Shape;450;p50"/>
          <p:cNvCxnSpPr/>
          <p:nvPr/>
        </p:nvCxnSpPr>
        <p:spPr>
          <a:xfrm>
            <a:off x="3124200" y="4267200"/>
            <a:ext cx="2819400" cy="0"/>
          </a:xfrm>
          <a:prstGeom prst="straightConnector1">
            <a:avLst/>
          </a:prstGeom>
          <a:noFill/>
          <a:ln cap="flat" cmpd="sng" w="12700">
            <a:solidFill>
              <a:schemeClr val="dk1"/>
            </a:solidFill>
            <a:prstDash val="solid"/>
            <a:miter lim="800000"/>
            <a:headEnd len="med" w="med" type="none"/>
            <a:tailEnd len="med" w="med" type="none"/>
          </a:ln>
        </p:spPr>
      </p:cxn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4" name="Shape 454"/>
        <p:cNvGrpSpPr/>
        <p:nvPr/>
      </p:nvGrpSpPr>
      <p:grpSpPr>
        <a:xfrm>
          <a:off x="0" y="0"/>
          <a:ext cx="0" cy="0"/>
          <a:chOff x="0" y="0"/>
          <a:chExt cx="0" cy="0"/>
        </a:xfrm>
      </p:grpSpPr>
      <p:sp>
        <p:nvSpPr>
          <p:cNvPr id="455" name="Google Shape;455;p51"/>
          <p:cNvSpPr txBox="1"/>
          <p:nvPr>
            <p:ph type="title"/>
          </p:nvPr>
        </p:nvSpPr>
        <p:spPr>
          <a:xfrm>
            <a:off x="228600" y="381000"/>
            <a:ext cx="8229600" cy="8382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2800"/>
              <a:buFont typeface="Times New Roman"/>
              <a:buNone/>
            </a:pPr>
            <a:r>
              <a:rPr b="0" i="1" lang="en-US" sz="2800" u="none">
                <a:solidFill>
                  <a:schemeClr val="dk2"/>
                </a:solidFill>
                <a:latin typeface="Times New Roman"/>
                <a:ea typeface="Times New Roman"/>
                <a:cs typeface="Times New Roman"/>
                <a:sym typeface="Times New Roman"/>
              </a:rPr>
              <a:t>PENCEGAHAN DARI DIJANGKITI FLUK(TREMATODA)</a:t>
            </a:r>
            <a:endParaRPr/>
          </a:p>
        </p:txBody>
      </p:sp>
      <p:sp>
        <p:nvSpPr>
          <p:cNvPr id="456" name="Google Shape;456;p51"/>
          <p:cNvSpPr txBox="1"/>
          <p:nvPr>
            <p:ph idx="1" type="body"/>
          </p:nvPr>
        </p:nvSpPr>
        <p:spPr>
          <a:xfrm>
            <a:off x="228600" y="1752600"/>
            <a:ext cx="8610600" cy="4876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Gunakan Nilzan. Membunuh Fasciola dewasa dan awal.</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Membunuh siput Lymnaea rubiginosa dengan racun siput.</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Sistem perparitan/pengaliran padok yang baik.</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p:txBody>
      </p:sp>
      <p:cxnSp>
        <p:nvCxnSpPr>
          <p:cNvPr id="457" name="Google Shape;457;p51"/>
          <p:cNvCxnSpPr/>
          <p:nvPr/>
        </p:nvCxnSpPr>
        <p:spPr>
          <a:xfrm>
            <a:off x="3581400" y="3962400"/>
            <a:ext cx="1447800" cy="0"/>
          </a:xfrm>
          <a:prstGeom prst="straightConnector1">
            <a:avLst/>
          </a:prstGeom>
          <a:noFill/>
          <a:ln cap="flat" cmpd="sng" w="12700">
            <a:solidFill>
              <a:schemeClr val="dk1"/>
            </a:solidFill>
            <a:prstDash val="solid"/>
            <a:miter lim="800000"/>
            <a:headEnd len="med" w="med" type="none"/>
            <a:tailEnd len="med" w="med" type="none"/>
          </a:ln>
        </p:spPr>
      </p:cxnSp>
      <p:cxnSp>
        <p:nvCxnSpPr>
          <p:cNvPr id="458" name="Google Shape;458;p51"/>
          <p:cNvCxnSpPr/>
          <p:nvPr/>
        </p:nvCxnSpPr>
        <p:spPr>
          <a:xfrm>
            <a:off x="5181600" y="3962400"/>
            <a:ext cx="1600200" cy="0"/>
          </a:xfrm>
          <a:prstGeom prst="straightConnector1">
            <a:avLst/>
          </a:prstGeom>
          <a:noFill/>
          <a:ln cap="flat" cmpd="sng" w="12700">
            <a:solidFill>
              <a:schemeClr val="dk1"/>
            </a:solidFill>
            <a:prstDash val="solid"/>
            <a:miter lim="800000"/>
            <a:headEnd len="med" w="med" type="none"/>
            <a:tailEnd len="med" w="med" type="none"/>
          </a:ln>
        </p:spPr>
      </p:cxn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2" name="Shape 462"/>
        <p:cNvGrpSpPr/>
        <p:nvPr/>
      </p:nvGrpSpPr>
      <p:grpSpPr>
        <a:xfrm>
          <a:off x="0" y="0"/>
          <a:ext cx="0" cy="0"/>
          <a:chOff x="0" y="0"/>
          <a:chExt cx="0" cy="0"/>
        </a:xfrm>
      </p:grpSpPr>
      <p:sp>
        <p:nvSpPr>
          <p:cNvPr id="463" name="Google Shape;463;p52"/>
          <p:cNvSpPr txBox="1"/>
          <p:nvPr>
            <p:ph type="title"/>
          </p:nvPr>
        </p:nvSpPr>
        <p:spPr>
          <a:xfrm>
            <a:off x="1295400" y="381000"/>
            <a:ext cx="7162800" cy="8382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2800"/>
              <a:buFont typeface="Times New Roman"/>
              <a:buNone/>
            </a:pPr>
            <a:r>
              <a:rPr b="0" i="1" lang="en-US" sz="2800" u="none">
                <a:solidFill>
                  <a:schemeClr val="dk2"/>
                </a:solidFill>
                <a:latin typeface="Times New Roman"/>
                <a:ea typeface="Times New Roman"/>
                <a:cs typeface="Times New Roman"/>
                <a:sym typeface="Times New Roman"/>
              </a:rPr>
              <a:t>PENCEGAHAN DARI DI JANGKITI FLUK (TREMATODA)</a:t>
            </a:r>
            <a:endParaRPr/>
          </a:p>
        </p:txBody>
      </p:sp>
      <p:sp>
        <p:nvSpPr>
          <p:cNvPr id="464" name="Google Shape;464;p52"/>
          <p:cNvSpPr txBox="1"/>
          <p:nvPr>
            <p:ph idx="1" type="body"/>
          </p:nvPr>
        </p:nvSpPr>
        <p:spPr>
          <a:xfrm>
            <a:off x="457200" y="1524000"/>
            <a:ext cx="8458200" cy="4648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Kawal ternakan menghampiri kawasan berair.</a:t>
            </a:r>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(lombong dan sawah padi).</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Rawatan yang teratur.</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Meracun siput dengan CUSO4 (1:100,000) tetapi kos nya terlalu mahal.</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8" name="Shape 468"/>
        <p:cNvGrpSpPr/>
        <p:nvPr/>
      </p:nvGrpSpPr>
      <p:grpSpPr>
        <a:xfrm>
          <a:off x="0" y="0"/>
          <a:ext cx="0" cy="0"/>
          <a:chOff x="0" y="0"/>
          <a:chExt cx="0" cy="0"/>
        </a:xfrm>
      </p:grpSpPr>
      <p:sp>
        <p:nvSpPr>
          <p:cNvPr id="469" name="Google Shape;469;p53"/>
          <p:cNvSpPr txBox="1"/>
          <p:nvPr>
            <p:ph type="title"/>
          </p:nvPr>
        </p:nvSpPr>
        <p:spPr>
          <a:xfrm>
            <a:off x="1219200" y="228600"/>
            <a:ext cx="6629400" cy="6858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4400"/>
              <a:buFont typeface="Times New Roman"/>
              <a:buNone/>
            </a:pPr>
            <a:r>
              <a:rPr b="0" i="1" lang="en-US" sz="4400" u="none">
                <a:solidFill>
                  <a:schemeClr val="dk2"/>
                </a:solidFill>
                <a:latin typeface="Times New Roman"/>
                <a:ea typeface="Times New Roman"/>
                <a:cs typeface="Times New Roman"/>
                <a:sym typeface="Times New Roman"/>
              </a:rPr>
              <a:t>RAWATAN TREMATODA</a:t>
            </a:r>
            <a:endParaRPr/>
          </a:p>
        </p:txBody>
      </p:sp>
      <p:sp>
        <p:nvSpPr>
          <p:cNvPr id="470" name="Google Shape;470;p53"/>
          <p:cNvSpPr txBox="1"/>
          <p:nvPr>
            <p:ph idx="1" type="body"/>
          </p:nvPr>
        </p:nvSpPr>
        <p:spPr>
          <a:xfrm>
            <a:off x="381000" y="1447800"/>
            <a:ext cx="8458200" cy="4267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1. Carbon tetrachloride  -     membunuh fasciola dewasa</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2. Hexachloroethane.</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3. Diamphethide (Coribon R)   -    peringkat  dewasa dan awal.</a:t>
            </a:r>
            <a:endParaRPr b="0" i="0" sz="2800" u="none">
              <a:solidFill>
                <a:schemeClr val="dk1"/>
              </a:solidFill>
              <a:latin typeface="Times New Roman"/>
              <a:ea typeface="Times New Roman"/>
              <a:cs typeface="Times New Roman"/>
              <a:sym typeface="Times New Roman"/>
            </a:endParaRPr>
          </a:p>
          <a:p>
            <a:pPr indent="-165100" lvl="0" marL="342900" marR="0" rtl="0" algn="l">
              <a:lnSpc>
                <a:spcPct val="100000"/>
              </a:lnSpc>
              <a:spcBef>
                <a:spcPts val="560"/>
              </a:spcBef>
              <a:spcAft>
                <a:spcPts val="0"/>
              </a:spcAft>
              <a:buClr>
                <a:schemeClr val="dk2"/>
              </a:buClr>
              <a:buSzPts val="2800"/>
              <a:buFont typeface="Times New Roman"/>
              <a:buNone/>
            </a:pPr>
            <a:r>
              <a:t/>
            </a:r>
            <a:endParaRPr b="0" i="0" sz="2800" u="none">
              <a:solidFill>
                <a:schemeClr val="dk1"/>
              </a:solidFill>
              <a:latin typeface="Times New Roman"/>
              <a:ea typeface="Times New Roman"/>
              <a:cs typeface="Times New Roman"/>
              <a:sym typeface="Times New Roman"/>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4" name="Shape 474"/>
        <p:cNvGrpSpPr/>
        <p:nvPr/>
      </p:nvGrpSpPr>
      <p:grpSpPr>
        <a:xfrm>
          <a:off x="0" y="0"/>
          <a:ext cx="0" cy="0"/>
          <a:chOff x="0" y="0"/>
          <a:chExt cx="0" cy="0"/>
        </a:xfrm>
      </p:grpSpPr>
      <p:sp>
        <p:nvSpPr>
          <p:cNvPr id="475" name="Google Shape;475;p54"/>
          <p:cNvSpPr txBox="1"/>
          <p:nvPr>
            <p:ph type="title"/>
          </p:nvPr>
        </p:nvSpPr>
        <p:spPr>
          <a:xfrm>
            <a:off x="1524000" y="228600"/>
            <a:ext cx="6248400" cy="6096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4400"/>
              <a:buFont typeface="Times New Roman"/>
              <a:buNone/>
            </a:pPr>
            <a:r>
              <a:rPr b="0" i="1" lang="en-US" sz="4400" u="none">
                <a:solidFill>
                  <a:schemeClr val="dk2"/>
                </a:solidFill>
                <a:latin typeface="Times New Roman"/>
                <a:ea typeface="Times New Roman"/>
                <a:cs typeface="Times New Roman"/>
                <a:sym typeface="Times New Roman"/>
              </a:rPr>
              <a:t>RAWATAN TREMATODA</a:t>
            </a:r>
            <a:endParaRPr/>
          </a:p>
        </p:txBody>
      </p:sp>
      <p:sp>
        <p:nvSpPr>
          <p:cNvPr id="476" name="Google Shape;476;p54"/>
          <p:cNvSpPr txBox="1"/>
          <p:nvPr>
            <p:ph idx="1" type="body"/>
          </p:nvPr>
        </p:nvSpPr>
        <p:spPr>
          <a:xfrm>
            <a:off x="304800" y="762000"/>
            <a:ext cx="8610600" cy="6096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4. Trodax (R)  - Nitroxynil  - peringkat dewasa dan awal.</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5. Tetramosole (nilverm) -  subcut.</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6. Oxyclozamide - zanil (R) - rawatan acute doz zanil 3X ganda pemberian : oral ( Drenching)</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Lembu - 15 ml/50 kg bwt.</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a:solidFill>
                  <a:schemeClr val="dk1"/>
                </a:solidFill>
                <a:latin typeface="Times New Roman"/>
                <a:ea typeface="Times New Roman"/>
                <a:cs typeface="Times New Roman"/>
                <a:sym typeface="Times New Roman"/>
              </a:rPr>
              <a:t>Bebiri - 15 ml/10 kg bwt.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0" name="Shape 70"/>
        <p:cNvGrpSpPr/>
        <p:nvPr/>
      </p:nvGrpSpPr>
      <p:grpSpPr>
        <a:xfrm>
          <a:off x="0" y="0"/>
          <a:ext cx="0" cy="0"/>
          <a:chOff x="0" y="0"/>
          <a:chExt cx="0" cy="0"/>
        </a:xfrm>
      </p:grpSpPr>
      <p:sp>
        <p:nvSpPr>
          <p:cNvPr id="71" name="Google Shape;71;p6"/>
          <p:cNvSpPr txBox="1"/>
          <p:nvPr>
            <p:ph type="ctrTitle"/>
          </p:nvPr>
        </p:nvSpPr>
        <p:spPr>
          <a:xfrm>
            <a:off x="685800" y="1447800"/>
            <a:ext cx="3657600" cy="11430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4000"/>
              <a:buFont typeface="Times New Roman"/>
              <a:buNone/>
            </a:pPr>
            <a:r>
              <a:rPr b="0" i="1" lang="en-US" sz="4000" u="none">
                <a:solidFill>
                  <a:schemeClr val="dk2"/>
                </a:solidFill>
                <a:latin typeface="Times New Roman"/>
                <a:ea typeface="Times New Roman"/>
                <a:cs typeface="Times New Roman"/>
                <a:sym typeface="Times New Roman"/>
              </a:rPr>
              <a:t>EKTOPARASIT</a:t>
            </a:r>
            <a:endParaRPr/>
          </a:p>
        </p:txBody>
      </p:sp>
      <p:sp>
        <p:nvSpPr>
          <p:cNvPr id="72" name="Google Shape;72;p6"/>
          <p:cNvSpPr txBox="1"/>
          <p:nvPr>
            <p:ph idx="1" type="subTitle"/>
          </p:nvPr>
        </p:nvSpPr>
        <p:spPr>
          <a:xfrm>
            <a:off x="1371600" y="3276600"/>
            <a:ext cx="6400800" cy="2819400"/>
          </a:xfrm>
          <a:prstGeom prst="rect">
            <a:avLst/>
          </a:prstGeom>
          <a:noFill/>
          <a:ln>
            <a:noFill/>
          </a:ln>
        </p:spPr>
        <p:txBody>
          <a:bodyPr anchorCtr="0" anchor="t" bIns="46025" lIns="92075" spcFirstLastPara="1" rIns="92075" wrap="square" tIns="46025">
            <a:noAutofit/>
          </a:bodyPr>
          <a:lstStyle/>
          <a:p>
            <a:pPr indent="0" lvl="0" marL="0" rtl="0" algn="ctr">
              <a:lnSpc>
                <a:spcPct val="100000"/>
              </a:lnSpc>
              <a:spcBef>
                <a:spcPts val="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Parasit  yang hidup di luar badan perumah</a:t>
            </a:r>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Terbahagi kepada 2 kelas :</a:t>
            </a:r>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A. Insecta</a:t>
            </a:r>
            <a:endParaRPr/>
          </a:p>
          <a:p>
            <a:pPr indent="0" lvl="0" marL="0" rtl="0" algn="ctr">
              <a:lnSpc>
                <a:spcPct val="100000"/>
              </a:lnSpc>
              <a:spcBef>
                <a:spcPts val="640"/>
              </a:spcBef>
              <a:spcAft>
                <a:spcPts val="0"/>
              </a:spcAft>
              <a:buSzPts val="3200"/>
              <a:buFont typeface="Times New Roman"/>
              <a:buNone/>
            </a:pPr>
            <a:r>
              <a:rPr b="0" i="0" lang="en-US" sz="3200" u="none">
                <a:solidFill>
                  <a:schemeClr val="dk1"/>
                </a:solidFill>
                <a:latin typeface="Times New Roman"/>
                <a:ea typeface="Times New Roman"/>
                <a:cs typeface="Times New Roman"/>
                <a:sym typeface="Times New Roman"/>
              </a:rPr>
              <a:t>B. Arachnida</a:t>
            </a:r>
            <a:endParaRPr/>
          </a:p>
          <a:p>
            <a:pPr indent="-139700" lvl="0" marL="342900" rtl="0" algn="l">
              <a:lnSpc>
                <a:spcPct val="100000"/>
              </a:lnSpc>
              <a:spcBef>
                <a:spcPts val="640"/>
              </a:spcBef>
              <a:spcAft>
                <a:spcPts val="0"/>
              </a:spcAft>
              <a:buSzPts val="3200"/>
              <a:buFont typeface="Times New Roman"/>
              <a:buNone/>
            </a:pPr>
            <a:r>
              <a:t/>
            </a:r>
            <a:endParaRPr b="0" i="0" sz="3200" u="none">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 name="Shape 76"/>
        <p:cNvGrpSpPr/>
        <p:nvPr/>
      </p:nvGrpSpPr>
      <p:grpSpPr>
        <a:xfrm>
          <a:off x="0" y="0"/>
          <a:ext cx="0" cy="0"/>
          <a:chOff x="0" y="0"/>
          <a:chExt cx="0" cy="0"/>
        </a:xfrm>
      </p:grpSpPr>
      <p:sp>
        <p:nvSpPr>
          <p:cNvPr id="77" name="Google Shape;77;p7"/>
          <p:cNvSpPr txBox="1"/>
          <p:nvPr>
            <p:ph type="title"/>
          </p:nvPr>
        </p:nvSpPr>
        <p:spPr>
          <a:xfrm>
            <a:off x="685800" y="381000"/>
            <a:ext cx="7772400" cy="11430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4000"/>
              <a:buFont typeface="Times New Roman"/>
              <a:buNone/>
            </a:pPr>
            <a:r>
              <a:rPr b="0" i="1" lang="en-US" sz="4000" u="none">
                <a:solidFill>
                  <a:schemeClr val="dk2"/>
                </a:solidFill>
                <a:latin typeface="Times New Roman"/>
                <a:ea typeface="Times New Roman"/>
                <a:cs typeface="Times New Roman"/>
                <a:sym typeface="Times New Roman"/>
              </a:rPr>
              <a:t>BAGAIMANA PARASIT MERUGIKAN ?</a:t>
            </a:r>
            <a:endParaRPr/>
          </a:p>
        </p:txBody>
      </p:sp>
      <p:sp>
        <p:nvSpPr>
          <p:cNvPr id="78" name="Google Shape;78;p7"/>
          <p:cNvSpPr txBox="1"/>
          <p:nvPr>
            <p:ph idx="1" type="body"/>
          </p:nvPr>
        </p:nvSpPr>
        <p:spPr>
          <a:xfrm>
            <a:off x="685800" y="2057400"/>
            <a:ext cx="7772400" cy="411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Menghisap darah dan menyebabkan anemia - cacing , parasit darah.</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cap="none" strike="noStrike">
              <a:solidFill>
                <a:schemeClr val="dk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Mengambil makanan/nutrien daripada host - cacing pita.</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cap="none" strike="noStrike">
              <a:solidFill>
                <a:schemeClr val="dk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 Menyebabkan kerosakan tisu/atropi</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 name="Shape 82"/>
        <p:cNvGrpSpPr/>
        <p:nvPr/>
      </p:nvGrpSpPr>
      <p:grpSpPr>
        <a:xfrm>
          <a:off x="0" y="0"/>
          <a:ext cx="0" cy="0"/>
          <a:chOff x="0" y="0"/>
          <a:chExt cx="0" cy="0"/>
        </a:xfrm>
      </p:grpSpPr>
      <p:sp>
        <p:nvSpPr>
          <p:cNvPr id="83" name="Google Shape;83;p8"/>
          <p:cNvSpPr txBox="1"/>
          <p:nvPr>
            <p:ph type="title"/>
          </p:nvPr>
        </p:nvSpPr>
        <p:spPr>
          <a:xfrm>
            <a:off x="685800" y="381000"/>
            <a:ext cx="7772400" cy="11430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4000"/>
              <a:buFont typeface="Times New Roman"/>
              <a:buNone/>
            </a:pPr>
            <a:r>
              <a:rPr b="0" i="1" lang="en-US" sz="4000" u="none">
                <a:solidFill>
                  <a:schemeClr val="dk2"/>
                </a:solidFill>
                <a:latin typeface="Times New Roman"/>
                <a:ea typeface="Times New Roman"/>
                <a:cs typeface="Times New Roman"/>
                <a:sym typeface="Times New Roman"/>
              </a:rPr>
              <a:t>BAGAIMANA PARASIT MERUGIKAN ?</a:t>
            </a:r>
            <a:endParaRPr/>
          </a:p>
        </p:txBody>
      </p:sp>
      <p:sp>
        <p:nvSpPr>
          <p:cNvPr id="84" name="Google Shape;84;p8"/>
          <p:cNvSpPr txBox="1"/>
          <p:nvPr>
            <p:ph idx="1" type="body"/>
          </p:nvPr>
        </p:nvSpPr>
        <p:spPr>
          <a:xfrm>
            <a:off x="1219200" y="2044700"/>
            <a:ext cx="7696200" cy="44323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Menghalang pergerakan makanan di salur penghadaman.</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cap="none" strike="noStrike">
              <a:solidFill>
                <a:schemeClr val="dk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Parasit bertindak sebagai vektor penyakit- kutu Boophilus microplus.</a:t>
            </a:r>
            <a:endParaRPr/>
          </a:p>
          <a:p>
            <a:pPr indent="-139700" lvl="0" marL="342900" marR="0" rtl="0" algn="l">
              <a:lnSpc>
                <a:spcPct val="100000"/>
              </a:lnSpc>
              <a:spcBef>
                <a:spcPts val="640"/>
              </a:spcBef>
              <a:spcAft>
                <a:spcPts val="0"/>
              </a:spcAft>
              <a:buClr>
                <a:schemeClr val="dk2"/>
              </a:buClr>
              <a:buSzPts val="3200"/>
              <a:buFont typeface="Times New Roman"/>
              <a:buNone/>
            </a:pPr>
            <a:r>
              <a:t/>
            </a:r>
            <a:endParaRPr b="0" i="0" sz="3200" u="none" cap="none" strike="noStrike">
              <a:solidFill>
                <a:schemeClr val="dk1"/>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Pengeluaran toxin akan menyebabkan reaksi allergi.</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sp>
        <p:nvSpPr>
          <p:cNvPr id="89" name="Google Shape;89;p9"/>
          <p:cNvSpPr txBox="1"/>
          <p:nvPr>
            <p:ph type="title"/>
          </p:nvPr>
        </p:nvSpPr>
        <p:spPr>
          <a:xfrm>
            <a:off x="685800" y="381000"/>
            <a:ext cx="5638800" cy="1143000"/>
          </a:xfrm>
          <a:prstGeom prst="rect">
            <a:avLst/>
          </a:prstGeom>
          <a:noFill/>
          <a:ln>
            <a:noFill/>
          </a:ln>
        </p:spPr>
        <p:txBody>
          <a:bodyPr anchorCtr="0" anchor="b" bIns="46025" lIns="92075" spcFirstLastPara="1" rIns="92075" wrap="square" tIns="46025">
            <a:noAutofit/>
          </a:bodyPr>
          <a:lstStyle/>
          <a:p>
            <a:pPr indent="0" lvl="0" marL="0" rtl="0" algn="r">
              <a:lnSpc>
                <a:spcPct val="100000"/>
              </a:lnSpc>
              <a:spcBef>
                <a:spcPts val="0"/>
              </a:spcBef>
              <a:spcAft>
                <a:spcPts val="0"/>
              </a:spcAft>
              <a:buClr>
                <a:schemeClr val="dk2"/>
              </a:buClr>
              <a:buSzPts val="4400"/>
              <a:buFont typeface="Times New Roman"/>
              <a:buNone/>
            </a:pPr>
            <a:r>
              <a:rPr b="0" i="1" lang="en-US" sz="4400" u="none">
                <a:solidFill>
                  <a:schemeClr val="dk2"/>
                </a:solidFill>
                <a:latin typeface="Times New Roman"/>
                <a:ea typeface="Times New Roman"/>
                <a:cs typeface="Times New Roman"/>
                <a:sym typeface="Times New Roman"/>
              </a:rPr>
              <a:t>KEDUDUKAN JANGKITAN</a:t>
            </a:r>
            <a:endParaRPr/>
          </a:p>
        </p:txBody>
      </p:sp>
      <p:sp>
        <p:nvSpPr>
          <p:cNvPr id="90" name="Google Shape;90;p9"/>
          <p:cNvSpPr txBox="1"/>
          <p:nvPr>
            <p:ph idx="1" type="body"/>
          </p:nvPr>
        </p:nvSpPr>
        <p:spPr>
          <a:xfrm>
            <a:off x="1219200" y="2298700"/>
            <a:ext cx="6172200" cy="3352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1 . Sistem penghadaman.</a:t>
            </a:r>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2 . Hati.</a:t>
            </a:r>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3 . Paru -paru.</a:t>
            </a:r>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4.  Buah pinggang.</a:t>
            </a:r>
            <a:endParaRPr/>
          </a:p>
          <a:p>
            <a:pPr indent="-342900" lvl="0" marL="342900" marR="0" rtl="0" algn="l">
              <a:lnSpc>
                <a:spcPct val="100000"/>
              </a:lnSpc>
              <a:spcBef>
                <a:spcPts val="640"/>
              </a:spcBef>
              <a:spcAft>
                <a:spcPts val="0"/>
              </a:spcAft>
              <a:buClr>
                <a:schemeClr val="dk2"/>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5.  Kulit.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Fireball">
  <a:themeElements>
    <a:clrScheme name="default">
      <a:dk1>
        <a:srgbClr val="FFFFCC"/>
      </a:dk1>
      <a:lt1>
        <a:srgbClr val="000000"/>
      </a:lt1>
      <a:dk2>
        <a:srgbClr val="FFCC66"/>
      </a:dk2>
      <a:lt2>
        <a:srgbClr val="5F5F5F"/>
      </a:lt2>
      <a:accent1>
        <a:srgbClr val="FF9933"/>
      </a:accent1>
      <a:accent2>
        <a:srgbClr val="CC0066"/>
      </a:accent2>
      <a:accent3>
        <a:srgbClr val="000000"/>
      </a:accent3>
      <a:accent4>
        <a:srgbClr val="FF9933"/>
      </a:accent4>
      <a:accent5>
        <a:srgbClr val="CC0066"/>
      </a:accent5>
      <a:accent6>
        <a:srgbClr val="000000"/>
      </a:accent6>
      <a:hlink>
        <a:srgbClr val="CC00CC"/>
      </a:hlink>
      <a:folHlink>
        <a:srgbClr val="99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2001-06-19T01:10:29Z</dcterms:created>
  <dc:creator>vts</dc:creator>
</cp:coreProperties>
</file>